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71"/>
  </p:notesMasterIdLst>
  <p:sldIdLst>
    <p:sldId id="256" r:id="rId3"/>
    <p:sldId id="259" r:id="rId4"/>
    <p:sldId id="260" r:id="rId5"/>
    <p:sldId id="303" r:id="rId6"/>
    <p:sldId id="304" r:id="rId7"/>
    <p:sldId id="305" r:id="rId8"/>
    <p:sldId id="306" r:id="rId9"/>
    <p:sldId id="325" r:id="rId10"/>
    <p:sldId id="307" r:id="rId11"/>
    <p:sldId id="308" r:id="rId12"/>
    <p:sldId id="314" r:id="rId13"/>
    <p:sldId id="315" r:id="rId14"/>
    <p:sldId id="316" r:id="rId15"/>
    <p:sldId id="317" r:id="rId16"/>
    <p:sldId id="318" r:id="rId17"/>
    <p:sldId id="319" r:id="rId18"/>
    <p:sldId id="320" r:id="rId19"/>
    <p:sldId id="321" r:id="rId20"/>
    <p:sldId id="322" r:id="rId21"/>
    <p:sldId id="323" r:id="rId22"/>
    <p:sldId id="309" r:id="rId23"/>
    <p:sldId id="310" r:id="rId24"/>
    <p:sldId id="311" r:id="rId25"/>
    <p:sldId id="312" r:id="rId26"/>
    <p:sldId id="313" r:id="rId27"/>
    <p:sldId id="324"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 id="288" r:id="rId56"/>
    <p:sldId id="289" r:id="rId57"/>
    <p:sldId id="290" r:id="rId58"/>
    <p:sldId id="291" r:id="rId59"/>
    <p:sldId id="292" r:id="rId60"/>
    <p:sldId id="293" r:id="rId61"/>
    <p:sldId id="294" r:id="rId62"/>
    <p:sldId id="295" r:id="rId63"/>
    <p:sldId id="296" r:id="rId64"/>
    <p:sldId id="297" r:id="rId65"/>
    <p:sldId id="298" r:id="rId66"/>
    <p:sldId id="299" r:id="rId67"/>
    <p:sldId id="300" r:id="rId68"/>
    <p:sldId id="301" r:id="rId69"/>
    <p:sldId id="302" r:id="rId70"/>
  </p:sldIdLst>
  <p:sldSz cx="9144000" cy="5143500" type="screen16x9"/>
  <p:notesSz cx="6858000" cy="9144000"/>
  <p:embeddedFontLst>
    <p:embeddedFont>
      <p:font typeface="Amatic SC" pitchFamily="2" charset="-79"/>
      <p:regular r:id="rId72"/>
      <p:bold r:id="rId73"/>
    </p:embeddedFont>
    <p:embeddedFont>
      <p:font typeface="Bebas Neue" panose="020B0606020202050201" pitchFamily="34" charset="77"/>
      <p:regular r:id="rId74"/>
    </p:embeddedFont>
    <p:embeddedFont>
      <p:font typeface="Calibri" panose="020F0502020204030204" pitchFamily="34" charset="0"/>
      <p:regular r:id="rId75"/>
      <p:bold r:id="rId76"/>
      <p:italic r:id="rId77"/>
      <p:boldItalic r:id="rId78"/>
    </p:embeddedFont>
    <p:embeddedFont>
      <p:font typeface="Fira Code" panose="020B0809050000020004" pitchFamily="49" charset="0"/>
      <p:regular r:id="rId79"/>
      <p:bold r:id="rId80"/>
    </p:embeddedFont>
    <p:embeddedFont>
      <p:font typeface="Fira Code Light" panose="020F0302020204030204" pitchFamily="34" charset="0"/>
      <p:regular r:id="rId81"/>
      <p:bold r:id="rId82"/>
    </p:embeddedFont>
    <p:embeddedFont>
      <p:font typeface="Open Sans" panose="020B0606030504020204" pitchFamily="34" charset="0"/>
      <p:regular r:id="rId83"/>
      <p:bold r:id="rId84"/>
      <p:italic r:id="rId85"/>
      <p:boldItalic r:id="rId86"/>
    </p:embeddedFont>
    <p:embeddedFont>
      <p:font typeface="Oswald" pitchFamily="2" charset="77"/>
      <p:regular r:id="rId87"/>
      <p:bold r:id="rId88"/>
    </p:embeddedFont>
    <p:embeddedFont>
      <p:font typeface="Proxima Nova" panose="02000506030000020004" pitchFamily="2" charset="0"/>
      <p:regular r:id="rId89"/>
      <p:bold r:id="rId90"/>
      <p:italic r:id="rId91"/>
      <p:boldItalic r:id="rId92"/>
    </p:embeddedFont>
    <p:embeddedFont>
      <p:font typeface="Roboto" panose="02000000000000000000" pitchFamily="2" charset="0"/>
      <p:regular r:id="rId93"/>
      <p:bold r:id="rId94"/>
      <p:italic r:id="rId95"/>
      <p:boldItalic r:id="rId96"/>
    </p:embeddedFont>
    <p:embeddedFont>
      <p:font typeface="Roboto Medium" panose="02000000000000000000" pitchFamily="2"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FDEEAA-7C98-45BA-AD9C-5205003B52D1}">
  <a:tblStyle styleId="{CAFDEEAA-7C98-45BA-AD9C-5205003B52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94609"/>
  </p:normalViewPr>
  <p:slideViewPr>
    <p:cSldViewPr snapToGrid="0" snapToObjects="1">
      <p:cViewPr varScale="1">
        <p:scale>
          <a:sx n="202" d="100"/>
          <a:sy n="202" d="100"/>
        </p:scale>
        <p:origin x="8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3.fntdata"/><Relationship Id="rId89"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3.fntdata"/><Relationship Id="rId79" Type="http://schemas.openxmlformats.org/officeDocument/2006/relationships/font" Target="fonts/font8.fntdata"/><Relationship Id="rId102" Type="http://schemas.openxmlformats.org/officeDocument/2006/relationships/viewProps" Target="viewProps.xml"/><Relationship Id="rId5" Type="http://schemas.openxmlformats.org/officeDocument/2006/relationships/slide" Target="slides/slide3.xml"/><Relationship Id="rId90" Type="http://schemas.openxmlformats.org/officeDocument/2006/relationships/font" Target="fonts/font19.fntdata"/><Relationship Id="rId95" Type="http://schemas.openxmlformats.org/officeDocument/2006/relationships/font" Target="fonts/font2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9.fntdata"/><Relationship Id="rId85" Type="http://schemas.openxmlformats.org/officeDocument/2006/relationships/font" Target="fonts/font14.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font" Target="fonts/font17.fntdata"/><Relationship Id="rId91" Type="http://schemas.openxmlformats.org/officeDocument/2006/relationships/font" Target="fonts/font20.fntdata"/><Relationship Id="rId96"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94" Type="http://schemas.openxmlformats.org/officeDocument/2006/relationships/font" Target="fonts/font23.fntdata"/><Relationship Id="rId99" Type="http://schemas.openxmlformats.org/officeDocument/2006/relationships/font" Target="fonts/font28.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5.fntdata"/><Relationship Id="rId97" Type="http://schemas.openxmlformats.org/officeDocument/2006/relationships/font" Target="fonts/font26.fntdata"/><Relationship Id="rId10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notesMaster" Target="notesMasters/notesMaster1.xml"/><Relationship Id="rId92"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6.fntdata"/><Relationship Id="rId61" Type="http://schemas.openxmlformats.org/officeDocument/2006/relationships/slide" Target="slides/slide59.xml"/><Relationship Id="rId82"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6.fntdata"/><Relationship Id="rId100"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93" Type="http://schemas.openxmlformats.org/officeDocument/2006/relationships/font" Target="fonts/font22.fntdata"/><Relationship Id="rId98" Type="http://schemas.openxmlformats.org/officeDocument/2006/relationships/font" Target="fonts/font27.fntdata"/><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jpg>
</file>

<file path=ppt/media/image27.png>
</file>

<file path=ppt/media/image28.gif>
</file>

<file path=ppt/media/image29.gif>
</file>

<file path=ppt/media/image3.png>
</file>

<file path=ppt/media/image30.gif>
</file>

<file path=ppt/media/image31.gif>
</file>

<file path=ppt/media/image32.gif>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f9d68ab4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f9d68ab4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f63604b7c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f63604b7c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f658401715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f658401715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f63248dfcf_0_1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f63248dfcf_0_1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fad8134eea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fad8134ee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fad8134eea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fad8134eea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fad8134eea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fad8134eea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
        <p:cNvGrpSpPr/>
        <p:nvPr/>
      </p:nvGrpSpPr>
      <p:grpSpPr>
        <a:xfrm>
          <a:off x="0" y="0"/>
          <a:ext cx="0" cy="0"/>
          <a:chOff x="0" y="0"/>
          <a:chExt cx="0" cy="0"/>
        </a:xfrm>
      </p:grpSpPr>
      <p:sp>
        <p:nvSpPr>
          <p:cNvPr id="1164" name="Google Shape;1164;gfad8134eea_0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fad8134eea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fad8134eea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fad8134eea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fad8134eea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fad8134ee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fb08db8e9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 name="Google Shape;1365;gfb08db8e9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f65840171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f65840171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3248dfcf_0_1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3248dfcf_0_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fad8134eea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fad8134eea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fad8134eea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2" name="Google Shape;1532;gfad8134eea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fad8134eea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fad8134eea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fad8134eea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fad8134eea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7"/>
        <p:cNvGrpSpPr/>
        <p:nvPr/>
      </p:nvGrpSpPr>
      <p:grpSpPr>
        <a:xfrm>
          <a:off x="0" y="0"/>
          <a:ext cx="0" cy="0"/>
          <a:chOff x="0" y="0"/>
          <a:chExt cx="0" cy="0"/>
        </a:xfrm>
      </p:grpSpPr>
      <p:sp>
        <p:nvSpPr>
          <p:cNvPr id="3228" name="Google Shape;3228;gfad8134eea_0_2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9" name="Google Shape;3229;gfad8134eea_0_2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2"/>
        <p:cNvGrpSpPr/>
        <p:nvPr/>
      </p:nvGrpSpPr>
      <p:grpSpPr>
        <a:xfrm>
          <a:off x="0" y="0"/>
          <a:ext cx="0" cy="0"/>
          <a:chOff x="0" y="0"/>
          <a:chExt cx="0" cy="0"/>
        </a:xfrm>
      </p:grpSpPr>
      <p:sp>
        <p:nvSpPr>
          <p:cNvPr id="3333" name="Google Shape;3333;gfad8134eea_0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4" name="Google Shape;3334;gfad8134eea_0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f63248dfcf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f63248dfcf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0"/>
        <p:cNvGrpSpPr/>
        <p:nvPr/>
      </p:nvGrpSpPr>
      <p:grpSpPr>
        <a:xfrm>
          <a:off x="0" y="0"/>
          <a:ext cx="0" cy="0"/>
          <a:chOff x="0" y="0"/>
          <a:chExt cx="0" cy="0"/>
        </a:xfrm>
      </p:grpSpPr>
      <p:sp>
        <p:nvSpPr>
          <p:cNvPr id="4161" name="Google Shape;4161;gfb17d58727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2" name="Google Shape;4162;gfb17d5872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2"/>
        <p:cNvGrpSpPr/>
        <p:nvPr/>
      </p:nvGrpSpPr>
      <p:grpSpPr>
        <a:xfrm>
          <a:off x="0" y="0"/>
          <a:ext cx="0" cy="0"/>
          <a:chOff x="0" y="0"/>
          <a:chExt cx="0" cy="0"/>
        </a:xfrm>
      </p:grpSpPr>
      <p:sp>
        <p:nvSpPr>
          <p:cNvPr id="4343" name="Google Shape;4343;gfb17d58727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4" name="Google Shape;4344;gfb17d5872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2"/>
        <p:cNvGrpSpPr/>
        <p:nvPr/>
      </p:nvGrpSpPr>
      <p:grpSpPr>
        <a:xfrm>
          <a:off x="0" y="0"/>
          <a:ext cx="0" cy="0"/>
          <a:chOff x="0" y="0"/>
          <a:chExt cx="0" cy="0"/>
        </a:xfrm>
      </p:grpSpPr>
      <p:sp>
        <p:nvSpPr>
          <p:cNvPr id="4373" name="Google Shape;4373;gfb17d5872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4" name="Google Shape;4374;gfb17d5872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4"/>
        <p:cNvGrpSpPr/>
        <p:nvPr/>
      </p:nvGrpSpPr>
      <p:grpSpPr>
        <a:xfrm>
          <a:off x="0" y="0"/>
          <a:ext cx="0" cy="0"/>
          <a:chOff x="0" y="0"/>
          <a:chExt cx="0" cy="0"/>
        </a:xfrm>
      </p:grpSpPr>
      <p:sp>
        <p:nvSpPr>
          <p:cNvPr id="4405" name="Google Shape;4405;gfb17d58727_0_19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6" name="Google Shape;4406;gfb17d58727_0_19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1"/>
        <p:cNvGrpSpPr/>
        <p:nvPr/>
      </p:nvGrpSpPr>
      <p:grpSpPr>
        <a:xfrm>
          <a:off x="0" y="0"/>
          <a:ext cx="0" cy="0"/>
          <a:chOff x="0" y="0"/>
          <a:chExt cx="0" cy="0"/>
        </a:xfrm>
      </p:grpSpPr>
      <p:sp>
        <p:nvSpPr>
          <p:cNvPr id="4412" name="Google Shape;4412;gfb17d58727_0_19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3" name="Google Shape;4413;gfb17d58727_0_19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8"/>
        <p:cNvGrpSpPr/>
        <p:nvPr/>
      </p:nvGrpSpPr>
      <p:grpSpPr>
        <a:xfrm>
          <a:off x="0" y="0"/>
          <a:ext cx="0" cy="0"/>
          <a:chOff x="0" y="0"/>
          <a:chExt cx="0" cy="0"/>
        </a:xfrm>
      </p:grpSpPr>
      <p:sp>
        <p:nvSpPr>
          <p:cNvPr id="4419" name="Google Shape;4419;gfb17d58727_0_19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0" name="Google Shape;4420;gfb17d58727_0_19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5"/>
        <p:cNvGrpSpPr/>
        <p:nvPr/>
      </p:nvGrpSpPr>
      <p:grpSpPr>
        <a:xfrm>
          <a:off x="0" y="0"/>
          <a:ext cx="0" cy="0"/>
          <a:chOff x="0" y="0"/>
          <a:chExt cx="0" cy="0"/>
        </a:xfrm>
      </p:grpSpPr>
      <p:sp>
        <p:nvSpPr>
          <p:cNvPr id="4446" name="Google Shape;4446;gfb17d58727_0_196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7" name="Google Shape;4447;gfb17d58727_0_19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1"/>
        <p:cNvGrpSpPr/>
        <p:nvPr/>
      </p:nvGrpSpPr>
      <p:grpSpPr>
        <a:xfrm>
          <a:off x="0" y="0"/>
          <a:ext cx="0" cy="0"/>
          <a:chOff x="0" y="0"/>
          <a:chExt cx="0" cy="0"/>
        </a:xfrm>
      </p:grpSpPr>
      <p:sp>
        <p:nvSpPr>
          <p:cNvPr id="4462" name="Google Shape;4462;gfb17d58727_0_19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3" name="Google Shape;4463;gfb17d58727_0_19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8"/>
        <p:cNvGrpSpPr/>
        <p:nvPr/>
      </p:nvGrpSpPr>
      <p:grpSpPr>
        <a:xfrm>
          <a:off x="0" y="0"/>
          <a:ext cx="0" cy="0"/>
          <a:chOff x="0" y="0"/>
          <a:chExt cx="0" cy="0"/>
        </a:xfrm>
      </p:grpSpPr>
      <p:sp>
        <p:nvSpPr>
          <p:cNvPr id="4799" name="Google Shape;4799;gfb17d58727_0_20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0" name="Google Shape;4800;gfb17d58727_0_20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5"/>
        <p:cNvGrpSpPr/>
        <p:nvPr/>
      </p:nvGrpSpPr>
      <p:grpSpPr>
        <a:xfrm>
          <a:off x="0" y="0"/>
          <a:ext cx="0" cy="0"/>
          <a:chOff x="0" y="0"/>
          <a:chExt cx="0" cy="0"/>
        </a:xfrm>
      </p:grpSpPr>
      <p:sp>
        <p:nvSpPr>
          <p:cNvPr id="7586" name="Google Shape;7586;gfb17d58727_0_22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7" name="Google Shape;7587;gfb17d58727_0_22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4"/>
        <p:cNvGrpSpPr/>
        <p:nvPr/>
      </p:nvGrpSpPr>
      <p:grpSpPr>
        <a:xfrm>
          <a:off x="0" y="0"/>
          <a:ext cx="0" cy="0"/>
          <a:chOff x="0" y="0"/>
          <a:chExt cx="0" cy="0"/>
        </a:xfrm>
      </p:grpSpPr>
      <p:sp>
        <p:nvSpPr>
          <p:cNvPr id="8005" name="Google Shape;8005;gfb17d58727_0_23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6" name="Google Shape;8006;gfb17d58727_0_2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4"/>
        <p:cNvGrpSpPr/>
        <p:nvPr/>
      </p:nvGrpSpPr>
      <p:grpSpPr>
        <a:xfrm>
          <a:off x="0" y="0"/>
          <a:ext cx="0" cy="0"/>
          <a:chOff x="0" y="0"/>
          <a:chExt cx="0" cy="0"/>
        </a:xfrm>
      </p:grpSpPr>
      <p:sp>
        <p:nvSpPr>
          <p:cNvPr id="8175" name="Google Shape;8175;gfb17d58727_0_23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6" name="Google Shape;8176;gfb17d58727_0_23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45378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9"/>
        <p:cNvGrpSpPr/>
        <p:nvPr/>
      </p:nvGrpSpPr>
      <p:grpSpPr>
        <a:xfrm>
          <a:off x="0" y="0"/>
          <a:ext cx="0" cy="0"/>
          <a:chOff x="0" y="0"/>
          <a:chExt cx="0" cy="0"/>
        </a:xfrm>
      </p:grpSpPr>
      <p:sp>
        <p:nvSpPr>
          <p:cNvPr id="8580" name="Google Shape;8580;gfb17d58727_0_23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1" name="Google Shape;8581;gfb17d58727_0_23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9"/>
        <p:cNvGrpSpPr/>
        <p:nvPr/>
      </p:nvGrpSpPr>
      <p:grpSpPr>
        <a:xfrm>
          <a:off x="0" y="0"/>
          <a:ext cx="0" cy="0"/>
          <a:chOff x="0" y="0"/>
          <a:chExt cx="0" cy="0"/>
        </a:xfrm>
      </p:grpSpPr>
      <p:sp>
        <p:nvSpPr>
          <p:cNvPr id="8960" name="Google Shape;8960;gfb17d58727_0_24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1" name="Google Shape;8961;gfb17d58727_0_24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8"/>
        <p:cNvGrpSpPr/>
        <p:nvPr/>
      </p:nvGrpSpPr>
      <p:grpSpPr>
        <a:xfrm>
          <a:off x="0" y="0"/>
          <a:ext cx="0" cy="0"/>
          <a:chOff x="0" y="0"/>
          <a:chExt cx="0" cy="0"/>
        </a:xfrm>
      </p:grpSpPr>
      <p:sp>
        <p:nvSpPr>
          <p:cNvPr id="9729" name="Google Shape;9729;gfb17d58727_0_24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0" name="Google Shape;9730;gfb17d58727_0_24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5"/>
        <p:cNvGrpSpPr/>
        <p:nvPr/>
      </p:nvGrpSpPr>
      <p:grpSpPr>
        <a:xfrm>
          <a:off x="0" y="0"/>
          <a:ext cx="0" cy="0"/>
          <a:chOff x="0" y="0"/>
          <a:chExt cx="0" cy="0"/>
        </a:xfrm>
      </p:grpSpPr>
      <p:sp>
        <p:nvSpPr>
          <p:cNvPr id="11136" name="Google Shape;11136;gfb17d58727_0_26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7" name="Google Shape;11137;gfb17d58727_0_26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9"/>
        <p:cNvGrpSpPr/>
        <p:nvPr/>
      </p:nvGrpSpPr>
      <p:grpSpPr>
        <a:xfrm>
          <a:off x="0" y="0"/>
          <a:ext cx="0" cy="0"/>
          <a:chOff x="0" y="0"/>
          <a:chExt cx="0" cy="0"/>
        </a:xfrm>
      </p:grpSpPr>
      <p:sp>
        <p:nvSpPr>
          <p:cNvPr id="13530" name="Google Shape;13530;gfb17d58727_0_28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1" name="Google Shape;13531;gfb17d58727_0_28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3"/>
        <p:cNvGrpSpPr/>
        <p:nvPr/>
      </p:nvGrpSpPr>
      <p:grpSpPr>
        <a:xfrm>
          <a:off x="0" y="0"/>
          <a:ext cx="0" cy="0"/>
          <a:chOff x="0" y="0"/>
          <a:chExt cx="0" cy="0"/>
        </a:xfrm>
      </p:grpSpPr>
      <p:sp>
        <p:nvSpPr>
          <p:cNvPr id="15544" name="Google Shape;15544;gfb17d58727_0_307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5" name="Google Shape;15545;gfb17d58727_0_30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9"/>
        <p:cNvGrpSpPr/>
        <p:nvPr/>
      </p:nvGrpSpPr>
      <p:grpSpPr>
        <a:xfrm>
          <a:off x="0" y="0"/>
          <a:ext cx="0" cy="0"/>
          <a:chOff x="0" y="0"/>
          <a:chExt cx="0" cy="0"/>
        </a:xfrm>
      </p:grpSpPr>
      <p:sp>
        <p:nvSpPr>
          <p:cNvPr id="17180" name="Google Shape;17180;gfb17d58727_0_32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1" name="Google Shape;17181;gfb17d58727_0_32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1"/>
        <p:cNvGrpSpPr/>
        <p:nvPr/>
      </p:nvGrpSpPr>
      <p:grpSpPr>
        <a:xfrm>
          <a:off x="0" y="0"/>
          <a:ext cx="0" cy="0"/>
          <a:chOff x="0" y="0"/>
          <a:chExt cx="0" cy="0"/>
        </a:xfrm>
      </p:grpSpPr>
      <p:sp>
        <p:nvSpPr>
          <p:cNvPr id="18222" name="Google Shape;18222;gfb17d58727_0_33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23" name="Google Shape;18223;gfb17d58727_0_33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4"/>
        <p:cNvGrpSpPr/>
        <p:nvPr/>
      </p:nvGrpSpPr>
      <p:grpSpPr>
        <a:xfrm>
          <a:off x="0" y="0"/>
          <a:ext cx="0" cy="0"/>
          <a:chOff x="0" y="0"/>
          <a:chExt cx="0" cy="0"/>
        </a:xfrm>
      </p:grpSpPr>
      <p:sp>
        <p:nvSpPr>
          <p:cNvPr id="19765" name="Google Shape;19765;gfb17d58727_0_389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66" name="Google Shape;19766;gfb17d58727_0_38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12294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543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f658401715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f658401715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f63248dfcf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f63248dfcf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fad8134eea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fad8134eea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91919"/>
              </a:buClr>
              <a:buSzPts val="5200"/>
              <a:buNone/>
              <a:defRPr sz="5000" b="1">
                <a:solidFill>
                  <a:schemeClr val="dk2"/>
                </a:solidFill>
                <a:latin typeface="Oswald"/>
                <a:ea typeface="Oswald"/>
                <a:cs typeface="Oswald"/>
                <a:sym typeface="Oswa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26425" y="3090600"/>
            <a:ext cx="2966400" cy="424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 name="Google Shape;14;p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7" name="Google Shape;17;p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title" idx="2" hasCustomPrompt="1"/>
          </p:nvPr>
        </p:nvSpPr>
        <p:spPr>
          <a:xfrm>
            <a:off x="123562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
          </p:nvPr>
        </p:nvSpPr>
        <p:spPr>
          <a:xfrm>
            <a:off x="213862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13"/>
          <p:cNvSpPr txBox="1">
            <a:spLocks noGrp="1"/>
          </p:cNvSpPr>
          <p:nvPr>
            <p:ph type="title" idx="4" hasCustomPrompt="1"/>
          </p:nvPr>
        </p:nvSpPr>
        <p:spPr>
          <a:xfrm>
            <a:off x="473557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subTitle" idx="5"/>
          </p:nvPr>
        </p:nvSpPr>
        <p:spPr>
          <a:xfrm>
            <a:off x="557197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title" idx="7" hasCustomPrompt="1"/>
          </p:nvPr>
        </p:nvSpPr>
        <p:spPr>
          <a:xfrm>
            <a:off x="123562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8"/>
          </p:nvPr>
        </p:nvSpPr>
        <p:spPr>
          <a:xfrm>
            <a:off x="213862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2" name="Google Shape;122;p13"/>
          <p:cNvSpPr txBox="1">
            <a:spLocks noGrp="1"/>
          </p:cNvSpPr>
          <p:nvPr>
            <p:ph type="title" idx="13" hasCustomPrompt="1"/>
          </p:nvPr>
        </p:nvSpPr>
        <p:spPr>
          <a:xfrm>
            <a:off x="473557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subTitle" idx="14"/>
          </p:nvPr>
        </p:nvSpPr>
        <p:spPr>
          <a:xfrm>
            <a:off x="557197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27" name="Google Shape;127;p1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30" name="Google Shape;130;p1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31"/>
        <p:cNvGrpSpPr/>
        <p:nvPr/>
      </p:nvGrpSpPr>
      <p:grpSpPr>
        <a:xfrm>
          <a:off x="0" y="0"/>
          <a:ext cx="0" cy="0"/>
          <a:chOff x="0" y="0"/>
          <a:chExt cx="0" cy="0"/>
        </a:xfrm>
      </p:grpSpPr>
      <p:sp>
        <p:nvSpPr>
          <p:cNvPr id="132" name="Google Shape;132;p1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txBox="1">
            <a:spLocks noGrp="1"/>
          </p:cNvSpPr>
          <p:nvPr>
            <p:ph type="title"/>
          </p:nvPr>
        </p:nvSpPr>
        <p:spPr>
          <a:xfrm>
            <a:off x="2143500" y="3457200"/>
            <a:ext cx="4857000" cy="414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4" name="Google Shape;134;p14"/>
          <p:cNvSpPr txBox="1">
            <a:spLocks noGrp="1"/>
          </p:cNvSpPr>
          <p:nvPr>
            <p:ph type="subTitle" idx="1"/>
          </p:nvPr>
        </p:nvSpPr>
        <p:spPr>
          <a:xfrm>
            <a:off x="2143500" y="1743588"/>
            <a:ext cx="4857000" cy="1713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35" name="Google Shape;135;p14"/>
          <p:cNvGrpSpPr/>
          <p:nvPr/>
        </p:nvGrpSpPr>
        <p:grpSpPr>
          <a:xfrm>
            <a:off x="8424000" y="209250"/>
            <a:ext cx="433550" cy="78899"/>
            <a:chOff x="8424000" y="285450"/>
            <a:chExt cx="433550" cy="78899"/>
          </a:xfrm>
        </p:grpSpPr>
        <p:cxnSp>
          <p:nvCxnSpPr>
            <p:cNvPr id="136" name="Google Shape;136;p1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37" name="Google Shape;137;p1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14"/>
            <p:cNvGrpSpPr/>
            <p:nvPr/>
          </p:nvGrpSpPr>
          <p:grpSpPr>
            <a:xfrm>
              <a:off x="8785929" y="285450"/>
              <a:ext cx="71621" cy="78899"/>
              <a:chOff x="3621700" y="273825"/>
              <a:chExt cx="100875" cy="111125"/>
            </a:xfrm>
          </p:grpSpPr>
          <p:cxnSp>
            <p:nvCxnSpPr>
              <p:cNvPr id="139" name="Google Shape;139;p1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40" name="Google Shape;140;p1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41"/>
        <p:cNvGrpSpPr/>
        <p:nvPr/>
      </p:nvGrpSpPr>
      <p:grpSpPr>
        <a:xfrm>
          <a:off x="0" y="0"/>
          <a:ext cx="0" cy="0"/>
          <a:chOff x="0" y="0"/>
          <a:chExt cx="0" cy="0"/>
        </a:xfrm>
      </p:grpSpPr>
      <p:sp>
        <p:nvSpPr>
          <p:cNvPr id="142" name="Google Shape;142;p15"/>
          <p:cNvSpPr/>
          <p:nvPr/>
        </p:nvSpPr>
        <p:spPr>
          <a:xfrm>
            <a:off x="720000" y="5586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txBox="1">
            <a:spLocks noGrp="1"/>
          </p:cNvSpPr>
          <p:nvPr>
            <p:ph type="subTitle" idx="1"/>
          </p:nvPr>
        </p:nvSpPr>
        <p:spPr>
          <a:xfrm>
            <a:off x="1308288" y="3356450"/>
            <a:ext cx="36015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5"/>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5" name="Google Shape;145;p15"/>
          <p:cNvGrpSpPr/>
          <p:nvPr/>
        </p:nvGrpSpPr>
        <p:grpSpPr>
          <a:xfrm>
            <a:off x="8424000" y="209250"/>
            <a:ext cx="433550" cy="78899"/>
            <a:chOff x="8424000" y="285450"/>
            <a:chExt cx="433550" cy="78899"/>
          </a:xfrm>
        </p:grpSpPr>
        <p:cxnSp>
          <p:nvCxnSpPr>
            <p:cNvPr id="146" name="Google Shape;146;p1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7" name="Google Shape;147;p1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5"/>
            <p:cNvGrpSpPr/>
            <p:nvPr/>
          </p:nvGrpSpPr>
          <p:grpSpPr>
            <a:xfrm>
              <a:off x="8785929" y="285450"/>
              <a:ext cx="71621" cy="78899"/>
              <a:chOff x="3621700" y="273825"/>
              <a:chExt cx="100875" cy="111125"/>
            </a:xfrm>
          </p:grpSpPr>
          <p:cxnSp>
            <p:nvCxnSpPr>
              <p:cNvPr id="149" name="Google Shape;149;p1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50" name="Google Shape;150;p1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151"/>
        <p:cNvGrpSpPr/>
        <p:nvPr/>
      </p:nvGrpSpPr>
      <p:grpSpPr>
        <a:xfrm>
          <a:off x="0" y="0"/>
          <a:ext cx="0" cy="0"/>
          <a:chOff x="0" y="0"/>
          <a:chExt cx="0" cy="0"/>
        </a:xfrm>
      </p:grpSpPr>
      <p:sp>
        <p:nvSpPr>
          <p:cNvPr id="152" name="Google Shape;152;p16"/>
          <p:cNvSpPr/>
          <p:nvPr/>
        </p:nvSpPr>
        <p:spPr>
          <a:xfrm>
            <a:off x="720000" y="5512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txBox="1">
            <a:spLocks noGrp="1"/>
          </p:cNvSpPr>
          <p:nvPr>
            <p:ph type="subTitle" idx="1"/>
          </p:nvPr>
        </p:nvSpPr>
        <p:spPr>
          <a:xfrm>
            <a:off x="4512026" y="2815650"/>
            <a:ext cx="37920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16"/>
          <p:cNvSpPr txBox="1">
            <a:spLocks noGrp="1"/>
          </p:cNvSpPr>
          <p:nvPr>
            <p:ph type="title"/>
          </p:nvPr>
        </p:nvSpPr>
        <p:spPr>
          <a:xfrm>
            <a:off x="4512025" y="1294325"/>
            <a:ext cx="3792000" cy="1521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5" name="Google Shape;155;p16"/>
          <p:cNvGrpSpPr/>
          <p:nvPr/>
        </p:nvGrpSpPr>
        <p:grpSpPr>
          <a:xfrm>
            <a:off x="8424000" y="209250"/>
            <a:ext cx="433550" cy="78899"/>
            <a:chOff x="8424000" y="285450"/>
            <a:chExt cx="433550" cy="78899"/>
          </a:xfrm>
        </p:grpSpPr>
        <p:cxnSp>
          <p:nvCxnSpPr>
            <p:cNvPr id="156" name="Google Shape;156;p1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57" name="Google Shape;157;p1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6"/>
            <p:cNvGrpSpPr/>
            <p:nvPr/>
          </p:nvGrpSpPr>
          <p:grpSpPr>
            <a:xfrm>
              <a:off x="8785929" y="285450"/>
              <a:ext cx="71621" cy="78899"/>
              <a:chOff x="3621700" y="273825"/>
              <a:chExt cx="100875" cy="111125"/>
            </a:xfrm>
          </p:grpSpPr>
          <p:cxnSp>
            <p:nvCxnSpPr>
              <p:cNvPr id="159" name="Google Shape;159;p1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60" name="Google Shape;160;p1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171"/>
        <p:cNvGrpSpPr/>
        <p:nvPr/>
      </p:nvGrpSpPr>
      <p:grpSpPr>
        <a:xfrm>
          <a:off x="0" y="0"/>
          <a:ext cx="0" cy="0"/>
          <a:chOff x="0" y="0"/>
          <a:chExt cx="0" cy="0"/>
        </a:xfrm>
      </p:grpSpPr>
      <p:sp>
        <p:nvSpPr>
          <p:cNvPr id="172" name="Google Shape;172;p18"/>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txBox="1">
            <a:spLocks noGrp="1"/>
          </p:cNvSpPr>
          <p:nvPr>
            <p:ph type="subTitle" idx="1"/>
          </p:nvPr>
        </p:nvSpPr>
        <p:spPr>
          <a:xfrm>
            <a:off x="720000" y="1265088"/>
            <a:ext cx="49662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4" name="Google Shape;174;p1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18"/>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18"/>
          <p:cNvSpPr txBox="1">
            <a:spLocks noGrp="1"/>
          </p:cNvSpPr>
          <p:nvPr>
            <p:ph type="subTitle" idx="3"/>
          </p:nvPr>
        </p:nvSpPr>
        <p:spPr>
          <a:xfrm>
            <a:off x="719975" y="2497429"/>
            <a:ext cx="4966200" cy="8520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7" name="Google Shape;177;p18"/>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18"/>
          <p:cNvSpPr txBox="1">
            <a:spLocks noGrp="1"/>
          </p:cNvSpPr>
          <p:nvPr>
            <p:ph type="subTitle" idx="5"/>
          </p:nvPr>
        </p:nvSpPr>
        <p:spPr>
          <a:xfrm>
            <a:off x="719963"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9" name="Google Shape;179;p18"/>
          <p:cNvSpPr txBox="1">
            <a:spLocks noGrp="1"/>
          </p:cNvSpPr>
          <p:nvPr>
            <p:ph type="subTitle" idx="6"/>
          </p:nvPr>
        </p:nvSpPr>
        <p:spPr>
          <a:xfrm>
            <a:off x="5686250" y="2080938"/>
            <a:ext cx="27381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txBox="1">
            <a:spLocks noGrp="1"/>
          </p:cNvSpPr>
          <p:nvPr>
            <p:ph type="subTitle" idx="7"/>
          </p:nvPr>
        </p:nvSpPr>
        <p:spPr>
          <a:xfrm>
            <a:off x="5686200" y="2497412"/>
            <a:ext cx="2738100" cy="608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81" name="Google Shape;181;p18"/>
          <p:cNvGrpSpPr/>
          <p:nvPr/>
        </p:nvGrpSpPr>
        <p:grpSpPr>
          <a:xfrm>
            <a:off x="8424000" y="209250"/>
            <a:ext cx="433550" cy="78899"/>
            <a:chOff x="8424000" y="285450"/>
            <a:chExt cx="433550" cy="78899"/>
          </a:xfrm>
        </p:grpSpPr>
        <p:cxnSp>
          <p:nvCxnSpPr>
            <p:cNvPr id="182" name="Google Shape;182;p1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83" name="Google Shape;183;p1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8"/>
            <p:cNvGrpSpPr/>
            <p:nvPr/>
          </p:nvGrpSpPr>
          <p:grpSpPr>
            <a:xfrm>
              <a:off x="8785929" y="285450"/>
              <a:ext cx="71621" cy="78899"/>
              <a:chOff x="3621700" y="273825"/>
              <a:chExt cx="100875" cy="111125"/>
            </a:xfrm>
          </p:grpSpPr>
          <p:cxnSp>
            <p:nvCxnSpPr>
              <p:cNvPr id="185" name="Google Shape;185;p1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86" name="Google Shape;186;p1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187"/>
        <p:cNvGrpSpPr/>
        <p:nvPr/>
      </p:nvGrpSpPr>
      <p:grpSpPr>
        <a:xfrm>
          <a:off x="0" y="0"/>
          <a:ext cx="0" cy="0"/>
          <a:chOff x="0" y="0"/>
          <a:chExt cx="0" cy="0"/>
        </a:xfrm>
      </p:grpSpPr>
      <p:sp>
        <p:nvSpPr>
          <p:cNvPr id="188" name="Google Shape;188;p19"/>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txBox="1">
            <a:spLocks noGrp="1"/>
          </p:cNvSpPr>
          <p:nvPr>
            <p:ph type="subTitle" idx="1"/>
          </p:nvPr>
        </p:nvSpPr>
        <p:spPr>
          <a:xfrm>
            <a:off x="720000" y="1265100"/>
            <a:ext cx="51471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0" name="Google Shape;190;p19"/>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19"/>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2" name="Google Shape;192;p19"/>
          <p:cNvSpPr txBox="1">
            <a:spLocks noGrp="1"/>
          </p:cNvSpPr>
          <p:nvPr>
            <p:ph type="subTitle" idx="3"/>
          </p:nvPr>
        </p:nvSpPr>
        <p:spPr>
          <a:xfrm>
            <a:off x="719988" y="2497413"/>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93" name="Google Shape;193;p19"/>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4" name="Google Shape;194;p19"/>
          <p:cNvSpPr txBox="1">
            <a:spLocks noGrp="1"/>
          </p:cNvSpPr>
          <p:nvPr>
            <p:ph type="subTitle" idx="5"/>
          </p:nvPr>
        </p:nvSpPr>
        <p:spPr>
          <a:xfrm>
            <a:off x="719988"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95" name="Google Shape;195;p19"/>
          <p:cNvGrpSpPr/>
          <p:nvPr/>
        </p:nvGrpSpPr>
        <p:grpSpPr>
          <a:xfrm>
            <a:off x="8424000" y="209250"/>
            <a:ext cx="433550" cy="78899"/>
            <a:chOff x="8424000" y="285450"/>
            <a:chExt cx="433550" cy="78899"/>
          </a:xfrm>
        </p:grpSpPr>
        <p:cxnSp>
          <p:nvCxnSpPr>
            <p:cNvPr id="196" name="Google Shape;196;p1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97" name="Google Shape;197;p1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9"/>
            <p:cNvGrpSpPr/>
            <p:nvPr/>
          </p:nvGrpSpPr>
          <p:grpSpPr>
            <a:xfrm>
              <a:off x="8785929" y="285450"/>
              <a:ext cx="71621" cy="78899"/>
              <a:chOff x="3621700" y="273825"/>
              <a:chExt cx="100875" cy="111125"/>
            </a:xfrm>
          </p:grpSpPr>
          <p:cxnSp>
            <p:nvCxnSpPr>
              <p:cNvPr id="199" name="Google Shape;199;p1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00" name="Google Shape;200;p1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01"/>
        <p:cNvGrpSpPr/>
        <p:nvPr/>
      </p:nvGrpSpPr>
      <p:grpSpPr>
        <a:xfrm>
          <a:off x="0" y="0"/>
          <a:ext cx="0" cy="0"/>
          <a:chOff x="0" y="0"/>
          <a:chExt cx="0" cy="0"/>
        </a:xfrm>
      </p:grpSpPr>
      <p:sp>
        <p:nvSpPr>
          <p:cNvPr id="202" name="Google Shape;202;p20"/>
          <p:cNvSpPr/>
          <p:nvPr/>
        </p:nvSpPr>
        <p:spPr>
          <a:xfrm>
            <a:off x="723675"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3319693"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5915724"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0"/>
          <p:cNvSpPr txBox="1">
            <a:spLocks noGrp="1"/>
          </p:cNvSpPr>
          <p:nvPr>
            <p:ph type="subTitle" idx="1"/>
          </p:nvPr>
        </p:nvSpPr>
        <p:spPr>
          <a:xfrm>
            <a:off x="891995" y="3023144"/>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0"/>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0"/>
          <p:cNvSpPr txBox="1">
            <a:spLocks noGrp="1"/>
          </p:cNvSpPr>
          <p:nvPr>
            <p:ph type="subTitle" idx="3"/>
          </p:nvPr>
        </p:nvSpPr>
        <p:spPr>
          <a:xfrm>
            <a:off x="3483900" y="3023137"/>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0"/>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0"/>
          <p:cNvSpPr txBox="1">
            <a:spLocks noGrp="1"/>
          </p:cNvSpPr>
          <p:nvPr>
            <p:ph type="subTitle" idx="5"/>
          </p:nvPr>
        </p:nvSpPr>
        <p:spPr>
          <a:xfrm>
            <a:off x="6071355" y="3023162"/>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0"/>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2" name="Google Shape;212;p20"/>
          <p:cNvGrpSpPr/>
          <p:nvPr/>
        </p:nvGrpSpPr>
        <p:grpSpPr>
          <a:xfrm>
            <a:off x="8424000" y="209250"/>
            <a:ext cx="433550" cy="78899"/>
            <a:chOff x="8424000" y="285450"/>
            <a:chExt cx="433550" cy="78899"/>
          </a:xfrm>
        </p:grpSpPr>
        <p:cxnSp>
          <p:nvCxnSpPr>
            <p:cNvPr id="213" name="Google Shape;213;p2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14" name="Google Shape;214;p2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20"/>
            <p:cNvGrpSpPr/>
            <p:nvPr/>
          </p:nvGrpSpPr>
          <p:grpSpPr>
            <a:xfrm>
              <a:off x="8785929" y="285450"/>
              <a:ext cx="71621" cy="78899"/>
              <a:chOff x="3621700" y="273825"/>
              <a:chExt cx="100875" cy="111125"/>
            </a:xfrm>
          </p:grpSpPr>
          <p:cxnSp>
            <p:nvCxnSpPr>
              <p:cNvPr id="216" name="Google Shape;216;p2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17" name="Google Shape;217;p2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18"/>
        <p:cNvGrpSpPr/>
        <p:nvPr/>
      </p:nvGrpSpPr>
      <p:grpSpPr>
        <a:xfrm>
          <a:off x="0" y="0"/>
          <a:ext cx="0" cy="0"/>
          <a:chOff x="0" y="0"/>
          <a:chExt cx="0" cy="0"/>
        </a:xfrm>
      </p:grpSpPr>
      <p:sp>
        <p:nvSpPr>
          <p:cNvPr id="219" name="Google Shape;219;p21"/>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txBox="1">
            <a:spLocks noGrp="1"/>
          </p:cNvSpPr>
          <p:nvPr>
            <p:ph type="title"/>
          </p:nvPr>
        </p:nvSpPr>
        <p:spPr>
          <a:xfrm>
            <a:off x="2027700" y="1671304"/>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21"/>
          <p:cNvSpPr txBox="1">
            <a:spLocks noGrp="1"/>
          </p:cNvSpPr>
          <p:nvPr>
            <p:ph type="subTitle" idx="1"/>
          </p:nvPr>
        </p:nvSpPr>
        <p:spPr>
          <a:xfrm>
            <a:off x="2027700" y="2044175"/>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21"/>
          <p:cNvSpPr txBox="1">
            <a:spLocks noGrp="1"/>
          </p:cNvSpPr>
          <p:nvPr>
            <p:ph type="title" idx="2"/>
          </p:nvPr>
        </p:nvSpPr>
        <p:spPr>
          <a:xfrm>
            <a:off x="5546300" y="1654912"/>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21"/>
          <p:cNvSpPr txBox="1">
            <a:spLocks noGrp="1"/>
          </p:cNvSpPr>
          <p:nvPr>
            <p:ph type="subTitle" idx="3"/>
          </p:nvPr>
        </p:nvSpPr>
        <p:spPr>
          <a:xfrm>
            <a:off x="5546300" y="2044175"/>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21"/>
          <p:cNvSpPr txBox="1">
            <a:spLocks noGrp="1"/>
          </p:cNvSpPr>
          <p:nvPr>
            <p:ph type="title" idx="4"/>
          </p:nvPr>
        </p:nvSpPr>
        <p:spPr>
          <a:xfrm>
            <a:off x="2027700" y="3214335"/>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21"/>
          <p:cNvSpPr txBox="1">
            <a:spLocks noGrp="1"/>
          </p:cNvSpPr>
          <p:nvPr>
            <p:ph type="subTitle" idx="5"/>
          </p:nvPr>
        </p:nvSpPr>
        <p:spPr>
          <a:xfrm>
            <a:off x="2027700" y="3614714"/>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1"/>
          <p:cNvSpPr txBox="1">
            <a:spLocks noGrp="1"/>
          </p:cNvSpPr>
          <p:nvPr>
            <p:ph type="title" idx="6"/>
          </p:nvPr>
        </p:nvSpPr>
        <p:spPr>
          <a:xfrm>
            <a:off x="5546300" y="3214347"/>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21"/>
          <p:cNvSpPr txBox="1">
            <a:spLocks noGrp="1"/>
          </p:cNvSpPr>
          <p:nvPr>
            <p:ph type="subTitle" idx="7"/>
          </p:nvPr>
        </p:nvSpPr>
        <p:spPr>
          <a:xfrm>
            <a:off x="5546300" y="3614714"/>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1"/>
          <p:cNvSpPr txBox="1">
            <a:spLocks noGrp="1"/>
          </p:cNvSpPr>
          <p:nvPr>
            <p:ph type="title" idx="8"/>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9" name="Google Shape;229;p21"/>
          <p:cNvGrpSpPr/>
          <p:nvPr/>
        </p:nvGrpSpPr>
        <p:grpSpPr>
          <a:xfrm>
            <a:off x="8424000" y="209250"/>
            <a:ext cx="433550" cy="78899"/>
            <a:chOff x="8424000" y="285450"/>
            <a:chExt cx="433550" cy="78899"/>
          </a:xfrm>
        </p:grpSpPr>
        <p:cxnSp>
          <p:nvCxnSpPr>
            <p:cNvPr id="230" name="Google Shape;230;p21"/>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31" name="Google Shape;231;p21"/>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1"/>
            <p:cNvGrpSpPr/>
            <p:nvPr/>
          </p:nvGrpSpPr>
          <p:grpSpPr>
            <a:xfrm>
              <a:off x="8785929" y="285450"/>
              <a:ext cx="71621" cy="78899"/>
              <a:chOff x="3621700" y="273825"/>
              <a:chExt cx="100875" cy="111125"/>
            </a:xfrm>
          </p:grpSpPr>
          <p:cxnSp>
            <p:nvCxnSpPr>
              <p:cNvPr id="233" name="Google Shape;233;p21"/>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34" name="Google Shape;234;p21"/>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35"/>
        <p:cNvGrpSpPr/>
        <p:nvPr/>
      </p:nvGrpSpPr>
      <p:grpSpPr>
        <a:xfrm>
          <a:off x="0" y="0"/>
          <a:ext cx="0" cy="0"/>
          <a:chOff x="0" y="0"/>
          <a:chExt cx="0" cy="0"/>
        </a:xfrm>
      </p:grpSpPr>
      <p:sp>
        <p:nvSpPr>
          <p:cNvPr id="236" name="Google Shape;236;p22"/>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txBox="1">
            <a:spLocks noGrp="1"/>
          </p:cNvSpPr>
          <p:nvPr>
            <p:ph type="title"/>
          </p:nvPr>
        </p:nvSpPr>
        <p:spPr>
          <a:xfrm>
            <a:off x="1257538"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22"/>
          <p:cNvSpPr txBox="1">
            <a:spLocks noGrp="1"/>
          </p:cNvSpPr>
          <p:nvPr>
            <p:ph type="subTitle" idx="1"/>
          </p:nvPr>
        </p:nvSpPr>
        <p:spPr>
          <a:xfrm>
            <a:off x="1257513"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22"/>
          <p:cNvSpPr txBox="1">
            <a:spLocks noGrp="1"/>
          </p:cNvSpPr>
          <p:nvPr>
            <p:ph type="title" idx="2"/>
          </p:nvPr>
        </p:nvSpPr>
        <p:spPr>
          <a:xfrm>
            <a:off x="3755775"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22"/>
          <p:cNvSpPr txBox="1">
            <a:spLocks noGrp="1"/>
          </p:cNvSpPr>
          <p:nvPr>
            <p:ph type="subTitle" idx="3"/>
          </p:nvPr>
        </p:nvSpPr>
        <p:spPr>
          <a:xfrm>
            <a:off x="3755782"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22"/>
          <p:cNvSpPr txBox="1">
            <a:spLocks noGrp="1"/>
          </p:cNvSpPr>
          <p:nvPr>
            <p:ph type="title" idx="4"/>
          </p:nvPr>
        </p:nvSpPr>
        <p:spPr>
          <a:xfrm>
            <a:off x="1257538"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22"/>
          <p:cNvSpPr txBox="1">
            <a:spLocks noGrp="1"/>
          </p:cNvSpPr>
          <p:nvPr>
            <p:ph type="subTitle" idx="5"/>
          </p:nvPr>
        </p:nvSpPr>
        <p:spPr>
          <a:xfrm>
            <a:off x="1257513"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22"/>
          <p:cNvSpPr txBox="1">
            <a:spLocks noGrp="1"/>
          </p:cNvSpPr>
          <p:nvPr>
            <p:ph type="title" idx="6"/>
          </p:nvPr>
        </p:nvSpPr>
        <p:spPr>
          <a:xfrm>
            <a:off x="3755775"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4" name="Google Shape;244;p22"/>
          <p:cNvSpPr txBox="1">
            <a:spLocks noGrp="1"/>
          </p:cNvSpPr>
          <p:nvPr>
            <p:ph type="subTitle" idx="7"/>
          </p:nvPr>
        </p:nvSpPr>
        <p:spPr>
          <a:xfrm>
            <a:off x="3755741"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22"/>
          <p:cNvSpPr txBox="1">
            <a:spLocks noGrp="1"/>
          </p:cNvSpPr>
          <p:nvPr>
            <p:ph type="title" idx="8"/>
          </p:nvPr>
        </p:nvSpPr>
        <p:spPr>
          <a:xfrm>
            <a:off x="6254050"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6" name="Google Shape;246;p22"/>
          <p:cNvSpPr txBox="1">
            <a:spLocks noGrp="1"/>
          </p:cNvSpPr>
          <p:nvPr>
            <p:ph type="subTitle" idx="9"/>
          </p:nvPr>
        </p:nvSpPr>
        <p:spPr>
          <a:xfrm>
            <a:off x="6254051"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7" name="Google Shape;247;p22"/>
          <p:cNvSpPr txBox="1">
            <a:spLocks noGrp="1"/>
          </p:cNvSpPr>
          <p:nvPr>
            <p:ph type="title" idx="13"/>
          </p:nvPr>
        </p:nvSpPr>
        <p:spPr>
          <a:xfrm>
            <a:off x="6254050"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8" name="Google Shape;248;p22"/>
          <p:cNvSpPr txBox="1">
            <a:spLocks noGrp="1"/>
          </p:cNvSpPr>
          <p:nvPr>
            <p:ph type="subTitle" idx="14"/>
          </p:nvPr>
        </p:nvSpPr>
        <p:spPr>
          <a:xfrm>
            <a:off x="6254006"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2"/>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50" name="Google Shape;250;p22"/>
          <p:cNvGrpSpPr/>
          <p:nvPr/>
        </p:nvGrpSpPr>
        <p:grpSpPr>
          <a:xfrm>
            <a:off x="8424000" y="209250"/>
            <a:ext cx="433550" cy="78899"/>
            <a:chOff x="8424000" y="285450"/>
            <a:chExt cx="433550" cy="78899"/>
          </a:xfrm>
        </p:grpSpPr>
        <p:cxnSp>
          <p:nvCxnSpPr>
            <p:cNvPr id="251" name="Google Shape;251;p2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2" name="Google Shape;252;p2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22"/>
            <p:cNvGrpSpPr/>
            <p:nvPr/>
          </p:nvGrpSpPr>
          <p:grpSpPr>
            <a:xfrm>
              <a:off x="8785929" y="285450"/>
              <a:ext cx="71621" cy="78899"/>
              <a:chOff x="3621700" y="273825"/>
              <a:chExt cx="100875" cy="111125"/>
            </a:xfrm>
          </p:grpSpPr>
          <p:cxnSp>
            <p:nvCxnSpPr>
              <p:cNvPr id="254" name="Google Shape;254;p2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55" name="Google Shape;255;p2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948600" y="1052000"/>
            <a:ext cx="1625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948600" y="3392900"/>
            <a:ext cx="3652200" cy="71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 name="Google Shape;25;p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 name="Google Shape;28;p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256"/>
        <p:cNvGrpSpPr/>
        <p:nvPr/>
      </p:nvGrpSpPr>
      <p:grpSpPr>
        <a:xfrm>
          <a:off x="0" y="0"/>
          <a:ext cx="0" cy="0"/>
          <a:chOff x="0" y="0"/>
          <a:chExt cx="0" cy="0"/>
        </a:xfrm>
      </p:grpSpPr>
      <p:sp>
        <p:nvSpPr>
          <p:cNvPr id="257" name="Google Shape;257;p2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txBox="1">
            <a:spLocks noGrp="1"/>
          </p:cNvSpPr>
          <p:nvPr>
            <p:ph type="title" hasCustomPrompt="1"/>
          </p:nvPr>
        </p:nvSpPr>
        <p:spPr>
          <a:xfrm>
            <a:off x="1024800" y="976100"/>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9" name="Google Shape;259;p23"/>
          <p:cNvSpPr txBox="1">
            <a:spLocks noGrp="1"/>
          </p:cNvSpPr>
          <p:nvPr>
            <p:ph type="subTitle" idx="1"/>
          </p:nvPr>
        </p:nvSpPr>
        <p:spPr>
          <a:xfrm>
            <a:off x="1024800" y="1627026"/>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3"/>
          <p:cNvSpPr txBox="1">
            <a:spLocks noGrp="1"/>
          </p:cNvSpPr>
          <p:nvPr>
            <p:ph type="title" idx="2" hasCustomPrompt="1"/>
          </p:nvPr>
        </p:nvSpPr>
        <p:spPr>
          <a:xfrm>
            <a:off x="2138250" y="2114836"/>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1" name="Google Shape;261;p23"/>
          <p:cNvSpPr txBox="1">
            <a:spLocks noGrp="1"/>
          </p:cNvSpPr>
          <p:nvPr>
            <p:ph type="subTitle" idx="3"/>
          </p:nvPr>
        </p:nvSpPr>
        <p:spPr>
          <a:xfrm>
            <a:off x="2138250" y="2765660"/>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3"/>
          <p:cNvSpPr txBox="1">
            <a:spLocks noGrp="1"/>
          </p:cNvSpPr>
          <p:nvPr>
            <p:ph type="title" idx="4" hasCustomPrompt="1"/>
          </p:nvPr>
        </p:nvSpPr>
        <p:spPr>
          <a:xfrm>
            <a:off x="3251700" y="3278901"/>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3" name="Google Shape;263;p23"/>
          <p:cNvSpPr txBox="1">
            <a:spLocks noGrp="1"/>
          </p:cNvSpPr>
          <p:nvPr>
            <p:ph type="subTitle" idx="5"/>
          </p:nvPr>
        </p:nvSpPr>
        <p:spPr>
          <a:xfrm>
            <a:off x="3251700" y="3929725"/>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4" name="Google Shape;264;p23"/>
          <p:cNvGrpSpPr/>
          <p:nvPr/>
        </p:nvGrpSpPr>
        <p:grpSpPr>
          <a:xfrm>
            <a:off x="8424000" y="209250"/>
            <a:ext cx="433550" cy="78899"/>
            <a:chOff x="8424000" y="285450"/>
            <a:chExt cx="433550" cy="78899"/>
          </a:xfrm>
        </p:grpSpPr>
        <p:cxnSp>
          <p:nvCxnSpPr>
            <p:cNvPr id="265" name="Google Shape;265;p2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66" name="Google Shape;266;p2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3"/>
            <p:cNvGrpSpPr/>
            <p:nvPr/>
          </p:nvGrpSpPr>
          <p:grpSpPr>
            <a:xfrm>
              <a:off x="8785929" y="285450"/>
              <a:ext cx="71621" cy="78899"/>
              <a:chOff x="3621700" y="273825"/>
              <a:chExt cx="100875" cy="111125"/>
            </a:xfrm>
          </p:grpSpPr>
          <p:cxnSp>
            <p:nvCxnSpPr>
              <p:cNvPr id="268" name="Google Shape;268;p2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69" name="Google Shape;269;p2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70"/>
        <p:cNvGrpSpPr/>
        <p:nvPr/>
      </p:nvGrpSpPr>
      <p:grpSpPr>
        <a:xfrm>
          <a:off x="0" y="0"/>
          <a:ext cx="0" cy="0"/>
          <a:chOff x="0" y="0"/>
          <a:chExt cx="0" cy="0"/>
        </a:xfrm>
      </p:grpSpPr>
      <p:sp>
        <p:nvSpPr>
          <p:cNvPr id="271" name="Google Shape;271;p2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3" name="Google Shape;273;p24"/>
          <p:cNvSpPr txBox="1">
            <a:spLocks noGrp="1"/>
          </p:cNvSpPr>
          <p:nvPr>
            <p:ph type="subTitle" idx="1"/>
          </p:nvPr>
        </p:nvSpPr>
        <p:spPr>
          <a:xfrm>
            <a:off x="948600" y="1806966"/>
            <a:ext cx="4293900" cy="45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4" name="Google Shape;274;p24"/>
          <p:cNvSpPr txBox="1">
            <a:spLocks noGrp="1"/>
          </p:cNvSpPr>
          <p:nvPr>
            <p:ph type="subTitle" idx="2"/>
          </p:nvPr>
        </p:nvSpPr>
        <p:spPr>
          <a:xfrm>
            <a:off x="948600" y="2264775"/>
            <a:ext cx="2698800" cy="606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5" name="Google Shape;275;p24"/>
          <p:cNvSpPr txBox="1"/>
          <p:nvPr/>
        </p:nvSpPr>
        <p:spPr>
          <a:xfrm>
            <a:off x="948600" y="3511225"/>
            <a:ext cx="6139500" cy="554100"/>
          </a:xfrm>
          <a:prstGeom prst="rect">
            <a:avLst/>
          </a:prstGeom>
          <a:noFill/>
          <a:ln>
            <a:noFill/>
          </a:ln>
        </p:spPr>
        <p:txBody>
          <a:bodyPr spcFirstLastPara="1" wrap="square" lIns="91425" tIns="91425" rIns="91425" bIns="91425" anchor="t" anchorCtr="0">
            <a:spAutoFit/>
          </a:bodyPr>
          <a:lstStyle/>
          <a:p>
            <a:pPr marL="0" lvl="0" indent="0" algn="l" rtl="0">
              <a:spcBef>
                <a:spcPts val="300"/>
              </a:spcBef>
              <a:spcAft>
                <a:spcPts val="0"/>
              </a:spcAft>
              <a:buNone/>
            </a:pPr>
            <a:r>
              <a:rPr lang="en" sz="1200">
                <a:solidFill>
                  <a:schemeClr val="dk2"/>
                </a:solidFill>
                <a:latin typeface="Fira Code"/>
                <a:ea typeface="Fira Code"/>
                <a:cs typeface="Fira Code"/>
                <a:sym typeface="Fira Code"/>
              </a:rPr>
              <a:t>CREDITS: This presentation template was created by </a:t>
            </a:r>
            <a:r>
              <a:rPr lang="en" sz="1200" b="1">
                <a:solidFill>
                  <a:schemeClr val="dk2"/>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including icons by </a:t>
            </a:r>
            <a:r>
              <a:rPr lang="en" sz="1200" b="1">
                <a:solidFill>
                  <a:schemeClr val="dk2"/>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infographics &amp; images by </a:t>
            </a:r>
            <a:r>
              <a:rPr lang="en" sz="1200" b="1">
                <a:solidFill>
                  <a:schemeClr val="dk2"/>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a:solidFill>
                <a:schemeClr val="dk2"/>
              </a:solidFill>
              <a:latin typeface="Fira Code"/>
              <a:ea typeface="Fira Code"/>
              <a:cs typeface="Fira Code"/>
              <a:sym typeface="Fira Code"/>
            </a:endParaRPr>
          </a:p>
        </p:txBody>
      </p:sp>
      <p:grpSp>
        <p:nvGrpSpPr>
          <p:cNvPr id="276" name="Google Shape;276;p24"/>
          <p:cNvGrpSpPr/>
          <p:nvPr/>
        </p:nvGrpSpPr>
        <p:grpSpPr>
          <a:xfrm>
            <a:off x="8424000" y="209250"/>
            <a:ext cx="433550" cy="78899"/>
            <a:chOff x="8424000" y="285450"/>
            <a:chExt cx="433550" cy="78899"/>
          </a:xfrm>
        </p:grpSpPr>
        <p:cxnSp>
          <p:nvCxnSpPr>
            <p:cNvPr id="277" name="Google Shape;277;p2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78" name="Google Shape;278;p2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4"/>
            <p:cNvGrpSpPr/>
            <p:nvPr/>
          </p:nvGrpSpPr>
          <p:grpSpPr>
            <a:xfrm>
              <a:off x="8785929" y="285450"/>
              <a:ext cx="71621" cy="78899"/>
              <a:chOff x="3621700" y="273825"/>
              <a:chExt cx="100875" cy="111125"/>
            </a:xfrm>
          </p:grpSpPr>
          <p:cxnSp>
            <p:nvCxnSpPr>
              <p:cNvPr id="280" name="Google Shape;280;p2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1" name="Google Shape;281;p2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82"/>
        <p:cNvGrpSpPr/>
        <p:nvPr/>
      </p:nvGrpSpPr>
      <p:grpSpPr>
        <a:xfrm>
          <a:off x="0" y="0"/>
          <a:ext cx="0" cy="0"/>
          <a:chOff x="0" y="0"/>
          <a:chExt cx="0" cy="0"/>
        </a:xfrm>
      </p:grpSpPr>
      <p:sp>
        <p:nvSpPr>
          <p:cNvPr id="283" name="Google Shape;283;p2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284" name="Google Shape;284;p25"/>
          <p:cNvGrpSpPr/>
          <p:nvPr/>
        </p:nvGrpSpPr>
        <p:grpSpPr>
          <a:xfrm>
            <a:off x="286625" y="3999999"/>
            <a:ext cx="145867" cy="958251"/>
            <a:chOff x="286625" y="3923799"/>
            <a:chExt cx="145867" cy="958251"/>
          </a:xfrm>
        </p:grpSpPr>
        <p:sp>
          <p:nvSpPr>
            <p:cNvPr id="285" name="Google Shape;285;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25"/>
            <p:cNvGrpSpPr/>
            <p:nvPr/>
          </p:nvGrpSpPr>
          <p:grpSpPr>
            <a:xfrm>
              <a:off x="298112" y="4342643"/>
              <a:ext cx="110182" cy="126862"/>
              <a:chOff x="281100" y="2027800"/>
              <a:chExt cx="140700" cy="162000"/>
            </a:xfrm>
          </p:grpSpPr>
          <p:sp>
            <p:nvSpPr>
              <p:cNvPr id="287" name="Google Shape;287;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25"/>
              <p:cNvGrpSpPr/>
              <p:nvPr/>
            </p:nvGrpSpPr>
            <p:grpSpPr>
              <a:xfrm>
                <a:off x="308875" y="2088450"/>
                <a:ext cx="85200" cy="40700"/>
                <a:chOff x="308875" y="2087000"/>
                <a:chExt cx="85200" cy="40700"/>
              </a:xfrm>
            </p:grpSpPr>
            <p:cxnSp>
              <p:nvCxnSpPr>
                <p:cNvPr id="289" name="Google Shape;289;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91" name="Google Shape;291;p25"/>
            <p:cNvGrpSpPr/>
            <p:nvPr/>
          </p:nvGrpSpPr>
          <p:grpSpPr>
            <a:xfrm>
              <a:off x="286625" y="3923799"/>
              <a:ext cx="133200" cy="133200"/>
              <a:chOff x="286625" y="3648899"/>
              <a:chExt cx="133200" cy="133200"/>
            </a:xfrm>
          </p:grpSpPr>
          <p:sp>
            <p:nvSpPr>
              <p:cNvPr id="292" name="Google Shape;292;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25">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95" name="Google Shape;295;p25"/>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5"/>
          <p:cNvGrpSpPr/>
          <p:nvPr/>
        </p:nvGrpSpPr>
        <p:grpSpPr>
          <a:xfrm>
            <a:off x="8424000" y="209250"/>
            <a:ext cx="433550" cy="78899"/>
            <a:chOff x="8424000" y="285450"/>
            <a:chExt cx="433550" cy="78899"/>
          </a:xfrm>
        </p:grpSpPr>
        <p:cxnSp>
          <p:nvCxnSpPr>
            <p:cNvPr id="297" name="Google Shape;297;p2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98" name="Google Shape;298;p2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5"/>
            <p:cNvGrpSpPr/>
            <p:nvPr/>
          </p:nvGrpSpPr>
          <p:grpSpPr>
            <a:xfrm>
              <a:off x="8785929" y="285450"/>
              <a:ext cx="71621" cy="78899"/>
              <a:chOff x="3621700" y="273825"/>
              <a:chExt cx="100875" cy="111125"/>
            </a:xfrm>
          </p:grpSpPr>
          <p:cxnSp>
            <p:nvCxnSpPr>
              <p:cNvPr id="300" name="Google Shape;300;p2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01" name="Google Shape;301;p2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02" name="Google Shape;302;p25"/>
          <p:cNvGrpSpPr/>
          <p:nvPr/>
        </p:nvGrpSpPr>
        <p:grpSpPr>
          <a:xfrm>
            <a:off x="299286" y="189025"/>
            <a:ext cx="133205" cy="119344"/>
            <a:chOff x="222150" y="185025"/>
            <a:chExt cx="170100" cy="152400"/>
          </a:xfrm>
        </p:grpSpPr>
        <p:cxnSp>
          <p:nvCxnSpPr>
            <p:cNvPr id="303" name="Google Shape;303;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4" name="Google Shape;304;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5" name="Google Shape;305;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06"/>
        <p:cNvGrpSpPr/>
        <p:nvPr/>
      </p:nvGrpSpPr>
      <p:grpSpPr>
        <a:xfrm>
          <a:off x="0" y="0"/>
          <a:ext cx="0" cy="0"/>
          <a:chOff x="0" y="0"/>
          <a:chExt cx="0" cy="0"/>
        </a:xfrm>
      </p:grpSpPr>
      <p:sp>
        <p:nvSpPr>
          <p:cNvPr id="307" name="Google Shape;307;p26"/>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08" name="Google Shape;308;p26"/>
          <p:cNvGrpSpPr/>
          <p:nvPr/>
        </p:nvGrpSpPr>
        <p:grpSpPr>
          <a:xfrm>
            <a:off x="286625" y="3999999"/>
            <a:ext cx="145867" cy="958251"/>
            <a:chOff x="286625" y="3923799"/>
            <a:chExt cx="145867" cy="958251"/>
          </a:xfrm>
        </p:grpSpPr>
        <p:sp>
          <p:nvSpPr>
            <p:cNvPr id="309" name="Google Shape;309;p2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6"/>
            <p:cNvGrpSpPr/>
            <p:nvPr/>
          </p:nvGrpSpPr>
          <p:grpSpPr>
            <a:xfrm>
              <a:off x="298112" y="4342643"/>
              <a:ext cx="110182" cy="126862"/>
              <a:chOff x="281100" y="2027800"/>
              <a:chExt cx="140700" cy="162000"/>
            </a:xfrm>
          </p:grpSpPr>
          <p:sp>
            <p:nvSpPr>
              <p:cNvPr id="311" name="Google Shape;311;p2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6"/>
              <p:cNvGrpSpPr/>
              <p:nvPr/>
            </p:nvGrpSpPr>
            <p:grpSpPr>
              <a:xfrm>
                <a:off x="308875" y="2088450"/>
                <a:ext cx="85200" cy="40700"/>
                <a:chOff x="308875" y="2087000"/>
                <a:chExt cx="85200" cy="40700"/>
              </a:xfrm>
            </p:grpSpPr>
            <p:cxnSp>
              <p:nvCxnSpPr>
                <p:cNvPr id="313" name="Google Shape;313;p2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14" name="Google Shape;314;p2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15" name="Google Shape;315;p26"/>
            <p:cNvGrpSpPr/>
            <p:nvPr/>
          </p:nvGrpSpPr>
          <p:grpSpPr>
            <a:xfrm>
              <a:off x="286625" y="3923799"/>
              <a:ext cx="133200" cy="133200"/>
              <a:chOff x="286625" y="3648899"/>
              <a:chExt cx="133200" cy="133200"/>
            </a:xfrm>
          </p:grpSpPr>
          <p:sp>
            <p:nvSpPr>
              <p:cNvPr id="316" name="Google Shape;316;p2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 name="Google Shape;318;p26">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319" name="Google Shape;319;p26"/>
          <p:cNvGrpSpPr/>
          <p:nvPr/>
        </p:nvGrpSpPr>
        <p:grpSpPr>
          <a:xfrm>
            <a:off x="8424000" y="209250"/>
            <a:ext cx="433550" cy="78899"/>
            <a:chOff x="8424000" y="285450"/>
            <a:chExt cx="433550" cy="78899"/>
          </a:xfrm>
        </p:grpSpPr>
        <p:cxnSp>
          <p:nvCxnSpPr>
            <p:cNvPr id="320" name="Google Shape;320;p2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21" name="Google Shape;321;p2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6"/>
            <p:cNvGrpSpPr/>
            <p:nvPr/>
          </p:nvGrpSpPr>
          <p:grpSpPr>
            <a:xfrm>
              <a:off x="8785929" y="285450"/>
              <a:ext cx="71621" cy="78899"/>
              <a:chOff x="3621700" y="273825"/>
              <a:chExt cx="100875" cy="111125"/>
            </a:xfrm>
          </p:grpSpPr>
          <p:cxnSp>
            <p:nvCxnSpPr>
              <p:cNvPr id="323" name="Google Shape;323;p2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24" name="Google Shape;324;p2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25" name="Google Shape;325;p26"/>
          <p:cNvGrpSpPr/>
          <p:nvPr/>
        </p:nvGrpSpPr>
        <p:grpSpPr>
          <a:xfrm>
            <a:off x="299286" y="189025"/>
            <a:ext cx="133205" cy="119344"/>
            <a:chOff x="222150" y="185025"/>
            <a:chExt cx="170100" cy="152400"/>
          </a:xfrm>
        </p:grpSpPr>
        <p:cxnSp>
          <p:nvCxnSpPr>
            <p:cNvPr id="326" name="Google Shape;326;p2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7" name="Google Shape;327;p2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8" name="Google Shape;328;p2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329"/>
        <p:cNvGrpSpPr/>
        <p:nvPr/>
      </p:nvGrpSpPr>
      <p:grpSpPr>
        <a:xfrm>
          <a:off x="0" y="0"/>
          <a:ext cx="0" cy="0"/>
          <a:chOff x="0" y="0"/>
          <a:chExt cx="0" cy="0"/>
        </a:xfrm>
      </p:grpSpPr>
      <p:sp>
        <p:nvSpPr>
          <p:cNvPr id="330" name="Google Shape;330;p27"/>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31" name="Google Shape;331;p27"/>
          <p:cNvGrpSpPr/>
          <p:nvPr/>
        </p:nvGrpSpPr>
        <p:grpSpPr>
          <a:xfrm>
            <a:off x="286625" y="3999999"/>
            <a:ext cx="145867" cy="958251"/>
            <a:chOff x="286625" y="3923799"/>
            <a:chExt cx="145867" cy="958251"/>
          </a:xfrm>
        </p:grpSpPr>
        <p:sp>
          <p:nvSpPr>
            <p:cNvPr id="332" name="Google Shape;332;p2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7"/>
            <p:cNvGrpSpPr/>
            <p:nvPr/>
          </p:nvGrpSpPr>
          <p:grpSpPr>
            <a:xfrm>
              <a:off x="298112" y="4342643"/>
              <a:ext cx="110182" cy="126862"/>
              <a:chOff x="281100" y="2027800"/>
              <a:chExt cx="140700" cy="162000"/>
            </a:xfrm>
          </p:grpSpPr>
          <p:sp>
            <p:nvSpPr>
              <p:cNvPr id="334" name="Google Shape;334;p2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27"/>
              <p:cNvGrpSpPr/>
              <p:nvPr/>
            </p:nvGrpSpPr>
            <p:grpSpPr>
              <a:xfrm>
                <a:off x="308875" y="2088450"/>
                <a:ext cx="85200" cy="40700"/>
                <a:chOff x="308875" y="2087000"/>
                <a:chExt cx="85200" cy="40700"/>
              </a:xfrm>
            </p:grpSpPr>
            <p:cxnSp>
              <p:nvCxnSpPr>
                <p:cNvPr id="336" name="Google Shape;336;p2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2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8" name="Google Shape;338;p27"/>
            <p:cNvGrpSpPr/>
            <p:nvPr/>
          </p:nvGrpSpPr>
          <p:grpSpPr>
            <a:xfrm>
              <a:off x="286625" y="3923799"/>
              <a:ext cx="133200" cy="133200"/>
              <a:chOff x="286625" y="3648899"/>
              <a:chExt cx="133200" cy="133200"/>
            </a:xfrm>
          </p:grpSpPr>
          <p:sp>
            <p:nvSpPr>
              <p:cNvPr id="339" name="Google Shape;339;p2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 name="Google Shape;341;p27">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2" name="Google Shape;342;p27"/>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7"/>
          <p:cNvGrpSpPr/>
          <p:nvPr/>
        </p:nvGrpSpPr>
        <p:grpSpPr>
          <a:xfrm>
            <a:off x="8424000" y="209250"/>
            <a:ext cx="433550" cy="78899"/>
            <a:chOff x="8424000" y="285450"/>
            <a:chExt cx="433550" cy="78899"/>
          </a:xfrm>
        </p:grpSpPr>
        <p:cxnSp>
          <p:nvCxnSpPr>
            <p:cNvPr id="344" name="Google Shape;344;p2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45" name="Google Shape;345;p2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7"/>
            <p:cNvGrpSpPr/>
            <p:nvPr/>
          </p:nvGrpSpPr>
          <p:grpSpPr>
            <a:xfrm>
              <a:off x="8785929" y="285450"/>
              <a:ext cx="71621" cy="78899"/>
              <a:chOff x="3621700" y="273825"/>
              <a:chExt cx="100875" cy="111125"/>
            </a:xfrm>
          </p:grpSpPr>
          <p:cxnSp>
            <p:nvCxnSpPr>
              <p:cNvPr id="347" name="Google Shape;347;p2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48" name="Google Shape;348;p2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49" name="Google Shape;349;p27"/>
          <p:cNvGrpSpPr/>
          <p:nvPr/>
        </p:nvGrpSpPr>
        <p:grpSpPr>
          <a:xfrm>
            <a:off x="299286" y="189025"/>
            <a:ext cx="133205" cy="119344"/>
            <a:chOff x="222150" y="185025"/>
            <a:chExt cx="170100" cy="152400"/>
          </a:xfrm>
        </p:grpSpPr>
        <p:cxnSp>
          <p:nvCxnSpPr>
            <p:cNvPr id="350" name="Google Shape;350;p2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1" name="Google Shape;351;p2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2" name="Google Shape;352;p2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53" name="Google Shape;353;p27"/>
          <p:cNvGrpSpPr/>
          <p:nvPr/>
        </p:nvGrpSpPr>
        <p:grpSpPr>
          <a:xfrm>
            <a:off x="1028975" y="1070563"/>
            <a:ext cx="2136214" cy="3002387"/>
            <a:chOff x="5380450" y="1070563"/>
            <a:chExt cx="2136214" cy="3002387"/>
          </a:xfrm>
        </p:grpSpPr>
        <p:sp>
          <p:nvSpPr>
            <p:cNvPr id="354" name="Google Shape;354;p27"/>
            <p:cNvSpPr/>
            <p:nvPr/>
          </p:nvSpPr>
          <p:spPr>
            <a:xfrm>
              <a:off x="6164625" y="1344650"/>
              <a:ext cx="1334100" cy="2405100"/>
            </a:xfrm>
            <a:prstGeom prst="roundRect">
              <a:avLst>
                <a:gd name="adj" fmla="val 0"/>
              </a:avLst>
            </a:prstGeom>
            <a:solidFill>
              <a:schemeClr val="accent3"/>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298575" y="1546875"/>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298575" y="2078800"/>
              <a:ext cx="1066200" cy="999900"/>
            </a:xfrm>
            <a:prstGeom prst="roundRect">
              <a:avLst>
                <a:gd name="adj" fmla="val 7939"/>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6298575" y="3140800"/>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7"/>
            <p:cNvGrpSpPr/>
            <p:nvPr/>
          </p:nvGrpSpPr>
          <p:grpSpPr>
            <a:xfrm>
              <a:off x="5380450" y="1200275"/>
              <a:ext cx="1386600" cy="449700"/>
              <a:chOff x="5270675" y="1411375"/>
              <a:chExt cx="1386600" cy="449700"/>
            </a:xfrm>
          </p:grpSpPr>
          <p:sp>
            <p:nvSpPr>
              <p:cNvPr id="360" name="Google Shape;360;p27"/>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7"/>
              <p:cNvGrpSpPr/>
              <p:nvPr/>
            </p:nvGrpSpPr>
            <p:grpSpPr>
              <a:xfrm>
                <a:off x="5794626" y="1542600"/>
                <a:ext cx="706512" cy="187247"/>
                <a:chOff x="5784976" y="732725"/>
                <a:chExt cx="706512" cy="187247"/>
              </a:xfrm>
            </p:grpSpPr>
            <p:sp>
              <p:nvSpPr>
                <p:cNvPr id="364" name="Google Shape;364;p27"/>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 name="Google Shape;367;p27"/>
            <p:cNvGrpSpPr/>
            <p:nvPr/>
          </p:nvGrpSpPr>
          <p:grpSpPr>
            <a:xfrm>
              <a:off x="5573850" y="3355500"/>
              <a:ext cx="381600" cy="356700"/>
              <a:chOff x="1062200" y="3366813"/>
              <a:chExt cx="381600" cy="356700"/>
            </a:xfrm>
          </p:grpSpPr>
          <p:sp>
            <p:nvSpPr>
              <p:cNvPr id="368" name="Google Shape;368;p27"/>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7"/>
              <p:cNvGrpSpPr/>
              <p:nvPr/>
            </p:nvGrpSpPr>
            <p:grpSpPr>
              <a:xfrm>
                <a:off x="1138484" y="3433275"/>
                <a:ext cx="229200" cy="229200"/>
                <a:chOff x="955447" y="3891500"/>
                <a:chExt cx="229200" cy="229200"/>
              </a:xfrm>
            </p:grpSpPr>
            <p:sp>
              <p:nvSpPr>
                <p:cNvPr id="370" name="Google Shape;370;p27"/>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 name="Google Shape;372;p27"/>
            <p:cNvGrpSpPr/>
            <p:nvPr/>
          </p:nvGrpSpPr>
          <p:grpSpPr>
            <a:xfrm rot="5400000">
              <a:off x="5462261" y="2839775"/>
              <a:ext cx="604800" cy="147600"/>
              <a:chOff x="7688649" y="828750"/>
              <a:chExt cx="604800" cy="147600"/>
            </a:xfrm>
          </p:grpSpPr>
          <p:sp>
            <p:nvSpPr>
              <p:cNvPr id="373" name="Google Shape;373;p27"/>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917249" y="828750"/>
                <a:ext cx="147600" cy="147600"/>
              </a:xfrm>
              <a:prstGeom prst="ellipse">
                <a:avLst/>
              </a:prstGeom>
              <a:gradFill>
                <a:gsLst>
                  <a:gs pos="0">
                    <a:srgbClr val="FFF68E"/>
                  </a:gs>
                  <a:gs pos="100000">
                    <a:srgbClr val="FFD966"/>
                  </a:gs>
                </a:gsLst>
                <a:path path="circle">
                  <a:fillToRect l="50000" t="50000" r="50000" b="50000"/>
                </a:path>
                <a:tileRect/>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27"/>
          <p:cNvGrpSpPr/>
          <p:nvPr/>
        </p:nvGrpSpPr>
        <p:grpSpPr>
          <a:xfrm>
            <a:off x="2282900" y="2966425"/>
            <a:ext cx="1710600" cy="263700"/>
            <a:chOff x="2282900" y="800475"/>
            <a:chExt cx="1710600" cy="263700"/>
          </a:xfrm>
        </p:grpSpPr>
        <p:sp>
          <p:nvSpPr>
            <p:cNvPr id="377" name="Google Shape;377;p27"/>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7"/>
          <p:cNvGrpSpPr/>
          <p:nvPr/>
        </p:nvGrpSpPr>
        <p:grpSpPr>
          <a:xfrm>
            <a:off x="2740505" y="1862116"/>
            <a:ext cx="795391" cy="626114"/>
            <a:chOff x="7760767" y="1176066"/>
            <a:chExt cx="795391" cy="626114"/>
          </a:xfrm>
        </p:grpSpPr>
        <p:sp>
          <p:nvSpPr>
            <p:cNvPr id="381" name="Google Shape;381;p27"/>
            <p:cNvSpPr/>
            <p:nvPr/>
          </p:nvSpPr>
          <p:spPr>
            <a:xfrm>
              <a:off x="7760767" y="1176066"/>
              <a:ext cx="795391" cy="626114"/>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7"/>
            <p:cNvGrpSpPr/>
            <p:nvPr/>
          </p:nvGrpSpPr>
          <p:grpSpPr>
            <a:xfrm>
              <a:off x="7815937" y="1292090"/>
              <a:ext cx="594430" cy="276787"/>
              <a:chOff x="7603656" y="1520706"/>
              <a:chExt cx="657046" cy="305943"/>
            </a:xfrm>
          </p:grpSpPr>
          <p:sp>
            <p:nvSpPr>
              <p:cNvPr id="383" name="Google Shape;383;p27"/>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46209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1"/>
          </p:nvPr>
        </p:nvSpPr>
        <p:spPr>
          <a:xfrm>
            <a:off x="1149300" y="2465950"/>
            <a:ext cx="2944500" cy="462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126400" y="2558050"/>
            <a:ext cx="2944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1493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502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49" name="Google Shape;49;p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52" name="Google Shape;52;p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58" name="Google Shape;58;p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61" name="Google Shape;61;p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0"/>
              </a:spcBef>
              <a:spcAft>
                <a:spcPts val="0"/>
              </a:spcAft>
              <a:buSzPts val="800"/>
              <a:buFont typeface="Open Sans"/>
              <a:buChar char="●"/>
              <a:defRPr sz="1400"/>
            </a:lvl1pPr>
            <a:lvl2pPr marL="914400" lvl="1" indent="-279400" rtl="0">
              <a:lnSpc>
                <a:spcPct val="115000"/>
              </a:lnSpc>
              <a:spcBef>
                <a:spcPts val="0"/>
              </a:spcBef>
              <a:spcAft>
                <a:spcPts val="0"/>
              </a:spcAft>
              <a:buSzPts val="800"/>
              <a:buFont typeface="Open Sans"/>
              <a:buChar char="○"/>
              <a:defRPr/>
            </a:lvl2pPr>
            <a:lvl3pPr marL="1371600" lvl="2" indent="-279400" rtl="0">
              <a:lnSpc>
                <a:spcPct val="115000"/>
              </a:lnSpc>
              <a:spcBef>
                <a:spcPts val="0"/>
              </a:spcBef>
              <a:spcAft>
                <a:spcPts val="0"/>
              </a:spcAft>
              <a:buSzPts val="800"/>
              <a:buFont typeface="Open Sans"/>
              <a:buChar char="■"/>
              <a:defRPr/>
            </a:lvl3pPr>
            <a:lvl4pPr marL="1828800" lvl="3" indent="-279400" rtl="0">
              <a:lnSpc>
                <a:spcPct val="115000"/>
              </a:lnSpc>
              <a:spcBef>
                <a:spcPts val="0"/>
              </a:spcBef>
              <a:spcAft>
                <a:spcPts val="0"/>
              </a:spcAft>
              <a:buSzPts val="800"/>
              <a:buFont typeface="Open Sans"/>
              <a:buChar char="●"/>
              <a:defRPr/>
            </a:lvl4pPr>
            <a:lvl5pPr marL="2286000" lvl="4" indent="-304800" rtl="0">
              <a:lnSpc>
                <a:spcPct val="115000"/>
              </a:lnSpc>
              <a:spcBef>
                <a:spcPts val="0"/>
              </a:spcBef>
              <a:spcAft>
                <a:spcPts val="0"/>
              </a:spcAft>
              <a:buSzPts val="1200"/>
              <a:buFont typeface="Open Sans"/>
              <a:buChar char="○"/>
              <a:defRPr/>
            </a:lvl5pPr>
            <a:lvl6pPr marL="2743200" lvl="5" indent="-304800" rtl="0">
              <a:lnSpc>
                <a:spcPct val="115000"/>
              </a:lnSpc>
              <a:spcBef>
                <a:spcPts val="0"/>
              </a:spcBef>
              <a:spcAft>
                <a:spcPts val="0"/>
              </a:spcAft>
              <a:buSzPts val="1200"/>
              <a:buFont typeface="Open Sans"/>
              <a:buChar char="■"/>
              <a:defRPr/>
            </a:lvl6pPr>
            <a:lvl7pPr marL="3200400" lvl="6" indent="-273050" rtl="0">
              <a:lnSpc>
                <a:spcPct val="115000"/>
              </a:lnSpc>
              <a:spcBef>
                <a:spcPts val="0"/>
              </a:spcBef>
              <a:spcAft>
                <a:spcPts val="0"/>
              </a:spcAft>
              <a:buSzPts val="700"/>
              <a:buFont typeface="Open Sans"/>
              <a:buChar char="●"/>
              <a:defRPr/>
            </a:lvl7pPr>
            <a:lvl8pPr marL="3657600" lvl="7" indent="-273050" rtl="0">
              <a:lnSpc>
                <a:spcPct val="115000"/>
              </a:lnSpc>
              <a:spcBef>
                <a:spcPts val="0"/>
              </a:spcBef>
              <a:spcAft>
                <a:spcPts val="0"/>
              </a:spcAft>
              <a:buSzPts val="700"/>
              <a:buFont typeface="Open Sans"/>
              <a:buChar char="○"/>
              <a:defRPr/>
            </a:lvl8pPr>
            <a:lvl9pPr marL="4114800" lvl="8" indent="-266700" rtl="0">
              <a:lnSpc>
                <a:spcPct val="115000"/>
              </a:lnSpc>
              <a:spcBef>
                <a:spcPts val="0"/>
              </a:spcBef>
              <a:spcAft>
                <a:spcPts val="0"/>
              </a:spcAft>
              <a:buSzPts val="600"/>
              <a:buFont typeface="Open Sans"/>
              <a:buChar char="■"/>
              <a:defRPr/>
            </a:lvl9pPr>
          </a:lstStyle>
          <a:p>
            <a:endParaRPr/>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68" name="Google Shape;68;p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71" name="Google Shape;71;p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8"/>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txBox="1">
            <a:spLocks noGrp="1"/>
          </p:cNvSpPr>
          <p:nvPr>
            <p:ph type="title"/>
          </p:nvPr>
        </p:nvSpPr>
        <p:spPr>
          <a:xfrm>
            <a:off x="948600" y="1214800"/>
            <a:ext cx="5883600" cy="272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75" name="Google Shape;75;p8"/>
          <p:cNvGrpSpPr/>
          <p:nvPr/>
        </p:nvGrpSpPr>
        <p:grpSpPr>
          <a:xfrm>
            <a:off x="8424000" y="209250"/>
            <a:ext cx="433550" cy="78899"/>
            <a:chOff x="8424000" y="285450"/>
            <a:chExt cx="433550" cy="78899"/>
          </a:xfrm>
        </p:grpSpPr>
        <p:cxnSp>
          <p:nvCxnSpPr>
            <p:cNvPr id="76" name="Google Shape;76;p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77" name="Google Shape;77;p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8"/>
            <p:cNvGrpSpPr/>
            <p:nvPr/>
          </p:nvGrpSpPr>
          <p:grpSpPr>
            <a:xfrm>
              <a:off x="8785929" y="285450"/>
              <a:ext cx="71621" cy="78899"/>
              <a:chOff x="3621700" y="273825"/>
              <a:chExt cx="100875" cy="111125"/>
            </a:xfrm>
          </p:grpSpPr>
          <p:cxnSp>
            <p:nvCxnSpPr>
              <p:cNvPr id="79" name="Google Shape;79;p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80" name="Google Shape;80;p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 name="Google Shape;84;p9"/>
          <p:cNvSpPr txBox="1">
            <a:spLocks noGrp="1"/>
          </p:cNvSpPr>
          <p:nvPr>
            <p:ph type="subTitle" idx="1"/>
          </p:nvPr>
        </p:nvSpPr>
        <p:spPr>
          <a:xfrm>
            <a:off x="4437900" y="2183600"/>
            <a:ext cx="3617700" cy="1588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87" name="Google Shape;87;p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0" name="Google Shape;90;p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95" name="Google Shape;95;p1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8" name="Google Shape;98;p1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9"/>
        <p:cNvGrpSpPr/>
        <p:nvPr/>
      </p:nvGrpSpPr>
      <p:grpSpPr>
        <a:xfrm>
          <a:off x="0" y="0"/>
          <a:ext cx="0" cy="0"/>
          <a:chOff x="0" y="0"/>
          <a:chExt cx="0" cy="0"/>
        </a:xfrm>
      </p:grpSpPr>
      <p:sp>
        <p:nvSpPr>
          <p:cNvPr id="100" name="Google Shape;100;p11"/>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txBox="1">
            <a:spLocks noGrp="1"/>
          </p:cNvSpPr>
          <p:nvPr>
            <p:ph type="title" hasCustomPrompt="1"/>
          </p:nvPr>
        </p:nvSpPr>
        <p:spPr>
          <a:xfrm>
            <a:off x="1728163" y="1390038"/>
            <a:ext cx="5382000" cy="149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b="1"/>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2" name="Google Shape;102;p11"/>
          <p:cNvSpPr txBox="1">
            <a:spLocks noGrp="1"/>
          </p:cNvSpPr>
          <p:nvPr>
            <p:ph type="subTitle" idx="1"/>
          </p:nvPr>
        </p:nvSpPr>
        <p:spPr>
          <a:xfrm>
            <a:off x="2959222" y="2998425"/>
            <a:ext cx="2919900" cy="594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3" name="Google Shape;103;p11"/>
          <p:cNvGrpSpPr/>
          <p:nvPr/>
        </p:nvGrpSpPr>
        <p:grpSpPr>
          <a:xfrm>
            <a:off x="8424000" y="209250"/>
            <a:ext cx="433550" cy="78899"/>
            <a:chOff x="8424000" y="285450"/>
            <a:chExt cx="433550" cy="78899"/>
          </a:xfrm>
        </p:grpSpPr>
        <p:cxnSp>
          <p:nvCxnSpPr>
            <p:cNvPr id="104" name="Google Shape;104;p11"/>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05" name="Google Shape;105;p11"/>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1"/>
            <p:cNvGrpSpPr/>
            <p:nvPr/>
          </p:nvGrpSpPr>
          <p:grpSpPr>
            <a:xfrm>
              <a:off x="8785929" y="285450"/>
              <a:ext cx="71621" cy="78899"/>
              <a:chOff x="3621700" y="273825"/>
              <a:chExt cx="100875" cy="111125"/>
            </a:xfrm>
          </p:grpSpPr>
          <p:cxnSp>
            <p:nvCxnSpPr>
              <p:cNvPr id="107" name="Google Shape;107;p11"/>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08" name="Google Shape;108;p11"/>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162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slide" Target="slide50.xml"/><Relationship Id="rId4" Type="http://schemas.openxmlformats.org/officeDocument/2006/relationships/slide" Target="slide46.xml"/></Relationships>
</file>

<file path=ppt/slides/_rels/slide1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2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29.xml.rels><?xml version="1.0" encoding="UTF-8" standalone="yes"?>
<Relationships xmlns="http://schemas.openxmlformats.org/package/2006/relationships"><Relationship Id="rId3" Type="http://schemas.openxmlformats.org/officeDocument/2006/relationships/image" Target="../media/image24.jpg"/><Relationship Id="rId7" Type="http://schemas.openxmlformats.org/officeDocument/2006/relationships/slide" Target="slide50.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slide" Target="slide46.xml"/><Relationship Id="rId5" Type="http://schemas.openxmlformats.org/officeDocument/2006/relationships/slide" Target="slide2.xml"/><Relationship Id="rId4" Type="http://schemas.openxmlformats.org/officeDocument/2006/relationships/slide" Target="slide1.xml"/></Relationships>
</file>

<file path=ppt/slides/_rels/slide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0.xml.rels><?xml version="1.0" encoding="UTF-8" standalone="yes"?>
<Relationships xmlns="http://schemas.openxmlformats.org/package/2006/relationships"><Relationship Id="rId8" Type="http://schemas.openxmlformats.org/officeDocument/2006/relationships/slide" Target="slide46.xml"/><Relationship Id="rId3" Type="http://schemas.openxmlformats.org/officeDocument/2006/relationships/slide" Target="slide1.xml"/><Relationship Id="rId7"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25.png"/><Relationship Id="rId5" Type="http://schemas.openxmlformats.org/officeDocument/2006/relationships/hyperlink" Target="https://docs.google.com/spreadsheets/d/1Z2OlRNUlNzOn61wliwq7L_YC1qK0Jl6yiHQQRXHnVmA/copy#gid=0&amp;range=D6"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9" Type="http://schemas.openxmlformats.org/officeDocument/2006/relationships/slide" Target="slide50.xml"/></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3.xml"/><Relationship Id="rId1" Type="http://schemas.openxmlformats.org/officeDocument/2006/relationships/slideLayout" Target="../slideLayouts/slideLayout18.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19.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7.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0.xml"/><Relationship Id="rId2" Type="http://schemas.openxmlformats.org/officeDocument/2006/relationships/notesSlide" Target="../notesSlides/notesSlide17.xml"/><Relationship Id="rId1" Type="http://schemas.openxmlformats.org/officeDocument/2006/relationships/slideLayout" Target="../slideLayouts/slideLayout14.xml"/><Relationship Id="rId6" Type="http://schemas.openxmlformats.org/officeDocument/2006/relationships/slide" Target="slide46.xml"/><Relationship Id="rId5" Type="http://schemas.openxmlformats.org/officeDocument/2006/relationships/slide" Target="slide2.xml"/><Relationship Id="rId4" Type="http://schemas.openxmlformats.org/officeDocument/2006/relationships/image" Target="../media/image26.jpg"/></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3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1.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0.xml"/><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slide" Target="slide46.xml"/><Relationship Id="rId5" Type="http://schemas.openxmlformats.org/officeDocument/2006/relationships/slide" Target="slide2.xml"/><Relationship Id="rId4" Type="http://schemas.openxmlformats.org/officeDocument/2006/relationships/image" Target="../media/image27.png"/></Relationships>
</file>

<file path=ppt/slides/_rels/slide4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2.xml"/><Relationship Id="rId1" Type="http://schemas.openxmlformats.org/officeDocument/2006/relationships/slideLayout" Target="../slideLayouts/slideLayout20.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slide" Target="slide1.xml"/><Relationship Id="rId5" Type="http://schemas.openxmlformats.org/officeDocument/2006/relationships/slide" Target="slide50.xml"/><Relationship Id="rId4" Type="http://schemas.openxmlformats.org/officeDocument/2006/relationships/slide" Target="slide46.xml"/></Relationships>
</file>

<file path=ppt/slides/_rels/slide4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49.xml.rels><?xml version="1.0" encoding="UTF-8" standalone="yes"?>
<Relationships xmlns="http://schemas.openxmlformats.org/package/2006/relationships"><Relationship Id="rId8" Type="http://schemas.openxmlformats.org/officeDocument/2006/relationships/slide" Target="slide46.xml"/><Relationship Id="rId3" Type="http://schemas.openxmlformats.org/officeDocument/2006/relationships/slide" Target="slide2.xml"/><Relationship Id="rId7" Type="http://schemas.openxmlformats.org/officeDocument/2006/relationships/hyperlink" Target="https://www.freepik.com/free-vector/flat-design-ui-ux-elements_18301799.htm#page=1&amp;position=0&amp;from_view=collections/?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hyperlink" Target="https://www.freepik.com/free-vector/gradient-ui-ux-landing-page_17349975.htm#page=1&amp;position=4&amp;from_view=collections/?utm_source=slidesgo_template&amp;utm_medium=referral-link&amp;utm_campaign=sg_resources&amp;utm_content=freepik" TargetMode="External"/><Relationship Id="rId5" Type="http://schemas.openxmlformats.org/officeDocument/2006/relationships/hyperlink" Target="https://www.freepik.com/free-photo/close-up-programmer-sitting-desk_18492272.htm#page=1&amp;position=4&amp;from_view=collections/?utm_source=slidesgo_template&amp;utm_medium=referral-link&amp;utm_campaign=sg_resources&amp;utm_content=freepik" TargetMode="External"/><Relationship Id="rId10" Type="http://schemas.openxmlformats.org/officeDocument/2006/relationships/slide" Target="slide1.xml"/><Relationship Id="rId4" Type="http://schemas.openxmlformats.org/officeDocument/2006/relationships/hyperlink" Target="https://www.freepik.com/free-photo/close-up-hand-pointing-monitor_18492287.htm#page=1&amp;position=1&amp;from_view=collections/?utm_source=slidesgo_template&amp;utm_medium=referral-link&amp;utm_campaign=sg_resources&amp;utm_content=freepik" TargetMode="External"/><Relationship Id="rId9" Type="http://schemas.openxmlformats.org/officeDocument/2006/relationships/slide" Target="slide50.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hyperlink" Target="https://www.flaticon.com/packs/programming-33?word=programming/?utm_source=slidesgo_template&amp;utm_medium=referral-link&amp;utm_campaign=sg_resources&amp;utm_content=flaticon" TargetMode="External"/><Relationship Id="rId3" Type="http://schemas.openxmlformats.org/officeDocument/2006/relationships/hyperlink" Target="https://www.freepik.com/free-photo/close-up-programmer-typing-keyboard_18492270.htm#page=1&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gradient-ui-ux-elements-collection_17742908.htm#page=1&amp;position=2&amp;from_view=collections/?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hyperlink" Target="https://www.freepik.com/free-vector/flat-design-ui-ux-landing-page_18301791.htm#page=1&amp;position=3&amp;from_view=collections/?utm_source=slidesgo_template&amp;utm_medium=referral-link&amp;utm_campaign=sg_resources&amp;utm_content=freepik" TargetMode="External"/><Relationship Id="rId11" Type="http://schemas.openxmlformats.org/officeDocument/2006/relationships/slide" Target="slide1.xml"/><Relationship Id="rId5" Type="http://schemas.openxmlformats.org/officeDocument/2006/relationships/slide" Target="slide2.xml"/><Relationship Id="rId10" Type="http://schemas.openxmlformats.org/officeDocument/2006/relationships/slide" Target="slide50.xml"/><Relationship Id="rId4" Type="http://schemas.openxmlformats.org/officeDocument/2006/relationships/hyperlink" Target="https://www.freepik.com/free-photo/cyber-security-concept-with-computer-close-up_18492314.htm#page=1&amp;position=0&amp;from_view=collections/?utm_source=slidesgo_template&amp;utm_medium=referral-link&amp;utm_campaign=sg_resources&amp;utm_content=freepik" TargetMode="External"/><Relationship Id="rId9"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4" Type="http://schemas.openxmlformats.org/officeDocument/2006/relationships/hyperlink" Target="https://fonts.google.com/specimen/Fira+Code"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2.gif"/><Relationship Id="rId2" Type="http://schemas.openxmlformats.org/officeDocument/2006/relationships/notesSlide" Target="../notesSlides/notesSlide34.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0.gif"/><Relationship Id="rId4" Type="http://schemas.openxmlformats.org/officeDocument/2006/relationships/image" Target="../media/image28.gif"/><Relationship Id="rId9" Type="http://schemas.openxmlformats.org/officeDocument/2006/relationships/image" Target="../media/image29.gif"/></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slide" Target="slide50.xml"/><Relationship Id="rId5" Type="http://schemas.openxmlformats.org/officeDocument/2006/relationships/slide" Target="slide46.xml"/><Relationship Id="rId4" Type="http://schemas.openxmlformats.org/officeDocument/2006/relationships/slide" Target="slide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1E2C"/>
        </a:solidFill>
        <a:effectLst/>
      </p:bgPr>
    </p:bg>
    <p:spTree>
      <p:nvGrpSpPr>
        <p:cNvPr id="1" name="Shape 396"/>
        <p:cNvGrpSpPr/>
        <p:nvPr/>
      </p:nvGrpSpPr>
      <p:grpSpPr>
        <a:xfrm>
          <a:off x="0" y="0"/>
          <a:ext cx="0" cy="0"/>
          <a:chOff x="0" y="0"/>
          <a:chExt cx="0" cy="0"/>
        </a:xfrm>
      </p:grpSpPr>
      <p:sp>
        <p:nvSpPr>
          <p:cNvPr id="397" name="Google Shape;397;p31"/>
          <p:cNvSpPr txBox="1">
            <a:spLocks noGrp="1"/>
          </p:cNvSpPr>
          <p:nvPr>
            <p:ph type="subTitle" idx="1"/>
          </p:nvPr>
        </p:nvSpPr>
        <p:spPr>
          <a:xfrm>
            <a:off x="926425" y="3604872"/>
            <a:ext cx="2966400" cy="42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t>BCS3 Group 6</a:t>
            </a:r>
          </a:p>
          <a:p>
            <a:pPr marL="0" lvl="0" indent="0"/>
            <a:r>
              <a:rPr lang="en-SG" sz="1500" dirty="0"/>
              <a:t>MAX TAN ZHEYUAN</a:t>
            </a:r>
          </a:p>
          <a:p>
            <a:pPr marL="0" lvl="0" indent="0"/>
            <a:r>
              <a:rPr lang="en-SG" sz="1500" dirty="0"/>
              <a:t>LEOW KEN HING BRYAN</a:t>
            </a:r>
          </a:p>
          <a:p>
            <a:pPr marL="0" lvl="0" indent="0"/>
            <a:r>
              <a:rPr lang="en-SG" sz="1500" dirty="0"/>
              <a:t>PANG CHENG HAO</a:t>
            </a:r>
            <a:endParaRPr sz="1500" dirty="0"/>
          </a:p>
        </p:txBody>
      </p:sp>
      <p:sp>
        <p:nvSpPr>
          <p:cNvPr id="398" name="Google Shape;398;p31"/>
          <p:cNvSpPr txBox="1">
            <a:spLocks noGrp="1"/>
          </p:cNvSpPr>
          <p:nvPr>
            <p:ph type="subTitle" idx="1"/>
          </p:nvPr>
        </p:nvSpPr>
        <p:spPr>
          <a:xfrm>
            <a:off x="796200" y="109800"/>
            <a:ext cx="10662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
        <p:nvSpPr>
          <p:cNvPr id="399" name="Google Shape;399;p31"/>
          <p:cNvSpPr txBox="1">
            <a:spLocks noGrp="1"/>
          </p:cNvSpPr>
          <p:nvPr>
            <p:ph type="ctrTitle"/>
          </p:nvPr>
        </p:nvSpPr>
        <p:spPr>
          <a:xfrm>
            <a:off x="926425" y="1317325"/>
            <a:ext cx="4621244" cy="1607100"/>
          </a:xfrm>
          <a:prstGeom prst="rect">
            <a:avLst/>
          </a:prstGeom>
        </p:spPr>
        <p:txBody>
          <a:bodyPr spcFirstLastPara="1" wrap="square" lIns="91425" tIns="91425" rIns="91425" bIns="91425" anchor="ctr" anchorCtr="0">
            <a:noAutofit/>
          </a:bodyPr>
          <a:lstStyle/>
          <a:p>
            <a:pPr lvl="0"/>
            <a:r>
              <a:rPr lang="en-SG" sz="4000" dirty="0"/>
              <a:t>Project 1: Integration of </a:t>
            </a:r>
            <a:r>
              <a:rPr lang="en-SG" sz="4000" dirty="0" err="1"/>
              <a:t>Mergesort</a:t>
            </a:r>
            <a:r>
              <a:rPr lang="en-SG" sz="4000" dirty="0"/>
              <a:t> &amp; Insertion Sort</a:t>
            </a:r>
            <a:endParaRPr sz="4000" dirty="0"/>
          </a:p>
        </p:txBody>
      </p:sp>
      <p:grpSp>
        <p:nvGrpSpPr>
          <p:cNvPr id="400" name="Google Shape;400;p31"/>
          <p:cNvGrpSpPr/>
          <p:nvPr/>
        </p:nvGrpSpPr>
        <p:grpSpPr>
          <a:xfrm>
            <a:off x="5375029" y="1818088"/>
            <a:ext cx="2224161" cy="1884607"/>
            <a:chOff x="5375029" y="1818088"/>
            <a:chExt cx="2224161" cy="1884607"/>
          </a:xfrm>
        </p:grpSpPr>
        <p:sp>
          <p:nvSpPr>
            <p:cNvPr id="401" name="Google Shape;401;p31"/>
            <p:cNvSpPr/>
            <p:nvPr/>
          </p:nvSpPr>
          <p:spPr>
            <a:xfrm>
              <a:off x="6273950" y="3298356"/>
              <a:ext cx="426300" cy="396873"/>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6154104" y="3665446"/>
              <a:ext cx="666008" cy="37249"/>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6273950" y="3303326"/>
              <a:ext cx="426300" cy="126596"/>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375029" y="3097292"/>
              <a:ext cx="2224098" cy="218476"/>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5375029" y="1818088"/>
              <a:ext cx="2224161" cy="1289166"/>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5434356" y="1871380"/>
              <a:ext cx="2105483" cy="117197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80DFFF"/>
                </a:gs>
                <a:gs pos="100000">
                  <a:srgbClr val="318FFA">
                    <a:alpha val="71764"/>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5527258" y="1968354"/>
              <a:ext cx="677425" cy="476599"/>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5527258" y="2497898"/>
              <a:ext cx="1407769" cy="476698"/>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6257635" y="1968354"/>
              <a:ext cx="677400" cy="476599"/>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7002489" y="1968354"/>
              <a:ext cx="479554" cy="221338"/>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7002489" y="2241370"/>
              <a:ext cx="479554" cy="733225"/>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1"/>
          <p:cNvGrpSpPr/>
          <p:nvPr/>
        </p:nvGrpSpPr>
        <p:grpSpPr>
          <a:xfrm>
            <a:off x="7118242" y="1435741"/>
            <a:ext cx="795392" cy="626115"/>
            <a:chOff x="7542675" y="1392460"/>
            <a:chExt cx="879178" cy="692069"/>
          </a:xfrm>
        </p:grpSpPr>
        <p:sp>
          <p:nvSpPr>
            <p:cNvPr id="413" name="Google Shape;413;p31"/>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31"/>
            <p:cNvGrpSpPr/>
            <p:nvPr/>
          </p:nvGrpSpPr>
          <p:grpSpPr>
            <a:xfrm>
              <a:off x="7603656" y="1520706"/>
              <a:ext cx="657046" cy="305943"/>
              <a:chOff x="7603656" y="1520706"/>
              <a:chExt cx="657046" cy="305943"/>
            </a:xfrm>
          </p:grpSpPr>
          <p:sp>
            <p:nvSpPr>
              <p:cNvPr id="415" name="Google Shape;415;p31"/>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31"/>
          <p:cNvGrpSpPr/>
          <p:nvPr/>
        </p:nvGrpSpPr>
        <p:grpSpPr>
          <a:xfrm>
            <a:off x="299286" y="189025"/>
            <a:ext cx="133205" cy="119344"/>
            <a:chOff x="222150" y="185025"/>
            <a:chExt cx="170100" cy="152400"/>
          </a:xfrm>
        </p:grpSpPr>
        <p:cxnSp>
          <p:nvCxnSpPr>
            <p:cNvPr id="420" name="Google Shape;420;p3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1" name="Google Shape;421;p3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2" name="Google Shape;422;p3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23" name="Google Shape;423;p31"/>
          <p:cNvGrpSpPr/>
          <p:nvPr/>
        </p:nvGrpSpPr>
        <p:grpSpPr>
          <a:xfrm>
            <a:off x="5055410" y="2845326"/>
            <a:ext cx="633471" cy="733893"/>
            <a:chOff x="5055410" y="2845326"/>
            <a:chExt cx="633471" cy="733893"/>
          </a:xfrm>
        </p:grpSpPr>
        <p:grpSp>
          <p:nvGrpSpPr>
            <p:cNvPr id="424" name="Google Shape;424;p31"/>
            <p:cNvGrpSpPr/>
            <p:nvPr/>
          </p:nvGrpSpPr>
          <p:grpSpPr>
            <a:xfrm>
              <a:off x="5055410" y="2845326"/>
              <a:ext cx="633471" cy="733893"/>
              <a:chOff x="5418807" y="2497285"/>
              <a:chExt cx="700200" cy="811200"/>
            </a:xfrm>
          </p:grpSpPr>
          <p:sp>
            <p:nvSpPr>
              <p:cNvPr id="425" name="Google Shape;425;p31"/>
              <p:cNvSpPr/>
              <p:nvPr/>
            </p:nvSpPr>
            <p:spPr>
              <a:xfrm>
                <a:off x="5418807" y="2497285"/>
                <a:ext cx="700200" cy="811200"/>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31"/>
              <p:cNvGrpSpPr/>
              <p:nvPr/>
            </p:nvGrpSpPr>
            <p:grpSpPr>
              <a:xfrm>
                <a:off x="5600579" y="2592573"/>
                <a:ext cx="336576" cy="344118"/>
                <a:chOff x="3409000" y="1026975"/>
                <a:chExt cx="355075" cy="363032"/>
              </a:xfrm>
            </p:grpSpPr>
            <p:sp>
              <p:nvSpPr>
                <p:cNvPr id="427" name="Google Shape;427;p31"/>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 name="Google Shape;430;p31"/>
            <p:cNvGrpSpPr/>
            <p:nvPr/>
          </p:nvGrpSpPr>
          <p:grpSpPr>
            <a:xfrm>
              <a:off x="5195602" y="3311831"/>
              <a:ext cx="352067" cy="169406"/>
              <a:chOff x="5528432" y="2979624"/>
              <a:chExt cx="480900" cy="187251"/>
            </a:xfrm>
          </p:grpSpPr>
          <p:sp>
            <p:nvSpPr>
              <p:cNvPr id="431" name="Google Shape;431;p31"/>
              <p:cNvSpPr/>
              <p:nvPr/>
            </p:nvSpPr>
            <p:spPr>
              <a:xfrm>
                <a:off x="5528432" y="2979624"/>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5528432" y="3052849"/>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610449" y="3126075"/>
                <a:ext cx="3168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 name="Google Shape;434;p31"/>
          <p:cNvGrpSpPr/>
          <p:nvPr/>
        </p:nvGrpSpPr>
        <p:grpSpPr>
          <a:xfrm>
            <a:off x="7427195" y="2464693"/>
            <a:ext cx="694832" cy="494692"/>
            <a:chOff x="3336290" y="764021"/>
            <a:chExt cx="810300" cy="576900"/>
          </a:xfrm>
        </p:grpSpPr>
        <p:sp>
          <p:nvSpPr>
            <p:cNvPr id="435" name="Google Shape;435;p31"/>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D90E1"/>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1"/>
          <p:cNvGrpSpPr/>
          <p:nvPr/>
        </p:nvGrpSpPr>
        <p:grpSpPr>
          <a:xfrm>
            <a:off x="5159411" y="1731360"/>
            <a:ext cx="999286" cy="251306"/>
            <a:chOff x="6394932" y="2541500"/>
            <a:chExt cx="959100" cy="241200"/>
          </a:xfrm>
        </p:grpSpPr>
        <p:sp>
          <p:nvSpPr>
            <p:cNvPr id="439" name="Google Shape;439;p31"/>
            <p:cNvSpPr/>
            <p:nvPr/>
          </p:nvSpPr>
          <p:spPr>
            <a:xfrm rot="-5400000">
              <a:off x="6753882" y="2182550"/>
              <a:ext cx="241200" cy="9591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rot="-5400000">
              <a:off x="6465475" y="2584700"/>
              <a:ext cx="152700" cy="154800"/>
            </a:xfrm>
            <a:prstGeom prst="roundRect">
              <a:avLst>
                <a:gd name="adj" fmla="val 7267"/>
              </a:avLst>
            </a:prstGeom>
            <a:gradFill>
              <a:gsLst>
                <a:gs pos="0">
                  <a:srgbClr val="E9A984"/>
                </a:gs>
                <a:gs pos="100000">
                  <a:srgbClr val="E57C85"/>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rot="-5400000">
              <a:off x="6687242" y="2584700"/>
              <a:ext cx="152700" cy="154800"/>
            </a:xfrm>
            <a:prstGeom prst="roundRect">
              <a:avLst>
                <a:gd name="adj" fmla="val 7267"/>
              </a:avLst>
            </a:prstGeom>
            <a:gradFill>
              <a:gsLst>
                <a:gs pos="0">
                  <a:srgbClr val="3DB0FD"/>
                </a:gs>
                <a:gs pos="100000">
                  <a:srgbClr val="308EF7"/>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rot="-5400000">
              <a:off x="6909008" y="2584700"/>
              <a:ext cx="152700" cy="154800"/>
            </a:xfrm>
            <a:prstGeom prst="roundRect">
              <a:avLst>
                <a:gd name="adj" fmla="val 7267"/>
              </a:avLst>
            </a:pr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rot="-5400000">
              <a:off x="7130775" y="2584700"/>
              <a:ext cx="152700" cy="154800"/>
            </a:xfrm>
            <a:prstGeom prst="roundRect">
              <a:avLst>
                <a:gd name="adj" fmla="val 7267"/>
              </a:avLst>
            </a:prstGeom>
            <a:gradFill>
              <a:gsLst>
                <a:gs pos="0">
                  <a:schemeClr val="lt2"/>
                </a:gs>
                <a:gs pos="100000">
                  <a:srgbClr val="E57C85"/>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31"/>
          <p:cNvGrpSpPr/>
          <p:nvPr/>
        </p:nvGrpSpPr>
        <p:grpSpPr>
          <a:xfrm>
            <a:off x="286617" y="3999999"/>
            <a:ext cx="145867" cy="958251"/>
            <a:chOff x="286625" y="3923799"/>
            <a:chExt cx="145867" cy="958251"/>
          </a:xfrm>
        </p:grpSpPr>
        <p:sp>
          <p:nvSpPr>
            <p:cNvPr id="445" name="Google Shape;445;p3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31"/>
            <p:cNvGrpSpPr/>
            <p:nvPr/>
          </p:nvGrpSpPr>
          <p:grpSpPr>
            <a:xfrm>
              <a:off x="298112" y="4342643"/>
              <a:ext cx="110182" cy="126862"/>
              <a:chOff x="281100" y="2027800"/>
              <a:chExt cx="140700" cy="162000"/>
            </a:xfrm>
          </p:grpSpPr>
          <p:sp>
            <p:nvSpPr>
              <p:cNvPr id="447" name="Google Shape;447;p3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31"/>
              <p:cNvGrpSpPr/>
              <p:nvPr/>
            </p:nvGrpSpPr>
            <p:grpSpPr>
              <a:xfrm>
                <a:off x="308875" y="2088450"/>
                <a:ext cx="85200" cy="40700"/>
                <a:chOff x="308875" y="2087000"/>
                <a:chExt cx="85200" cy="40700"/>
              </a:xfrm>
            </p:grpSpPr>
            <p:cxnSp>
              <p:nvCxnSpPr>
                <p:cNvPr id="449" name="Google Shape;449;p3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3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51" name="Google Shape;451;p31"/>
            <p:cNvGrpSpPr/>
            <p:nvPr/>
          </p:nvGrpSpPr>
          <p:grpSpPr>
            <a:xfrm>
              <a:off x="286625" y="3923799"/>
              <a:ext cx="133200" cy="133200"/>
              <a:chOff x="286625" y="3648899"/>
              <a:chExt cx="133200" cy="133200"/>
            </a:xfrm>
          </p:grpSpPr>
          <p:sp>
            <p:nvSpPr>
              <p:cNvPr id="452" name="Google Shape;452;p3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5" name="Google Shape;455;p31"/>
          <p:cNvSpPr txBox="1">
            <a:spLocks noGrp="1"/>
          </p:cNvSpPr>
          <p:nvPr>
            <p:ph type="subTitle" idx="1"/>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56" name="Google Shape;456;p31">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ANALYSE TIME COMPLEXITY</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3421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pic>
        <p:nvPicPr>
          <p:cNvPr id="7" name="Picture 6" descr="Graphical user interface, text, application&#10;&#10;Description automatically generated">
            <a:extLst>
              <a:ext uri="{FF2B5EF4-FFF2-40B4-BE49-F238E27FC236}">
                <a16:creationId xmlns:a16="http://schemas.microsoft.com/office/drawing/2014/main" id="{8D3E9A3F-00FB-4841-A28B-DE9547BCC5E7}"/>
              </a:ext>
            </a:extLst>
          </p:cNvPr>
          <p:cNvPicPr>
            <a:picLocks noChangeAspect="1"/>
          </p:cNvPicPr>
          <p:nvPr/>
        </p:nvPicPr>
        <p:blipFill rotWithShape="1">
          <a:blip r:embed="rId2"/>
          <a:srcRect l="13961" t="14378" r="36666" b="43420"/>
          <a:stretch/>
        </p:blipFill>
        <p:spPr>
          <a:xfrm>
            <a:off x="357808" y="1749287"/>
            <a:ext cx="4435196" cy="2369488"/>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A76CBC43-E38B-244B-80E1-B720C1A45A80}"/>
              </a:ext>
            </a:extLst>
          </p:cNvPr>
          <p:cNvPicPr>
            <a:picLocks noChangeAspect="1"/>
          </p:cNvPicPr>
          <p:nvPr/>
        </p:nvPicPr>
        <p:blipFill rotWithShape="1">
          <a:blip r:embed="rId2"/>
          <a:srcRect l="13961" t="57527" r="50015" b="11111"/>
          <a:stretch/>
        </p:blipFill>
        <p:spPr>
          <a:xfrm>
            <a:off x="4975686" y="2020128"/>
            <a:ext cx="3359047" cy="1827805"/>
          </a:xfrm>
          <a:prstGeom prst="rect">
            <a:avLst/>
          </a:prstGeom>
        </p:spPr>
      </p:pic>
      <p:sp>
        <p:nvSpPr>
          <p:cNvPr id="9" name="Oval 8">
            <a:extLst>
              <a:ext uri="{FF2B5EF4-FFF2-40B4-BE49-F238E27FC236}">
                <a16:creationId xmlns:a16="http://schemas.microsoft.com/office/drawing/2014/main" id="{CCB9E624-2D48-0843-83F8-FBB2ACCF27DC}"/>
              </a:ext>
            </a:extLst>
          </p:cNvPr>
          <p:cNvSpPr/>
          <p:nvPr/>
        </p:nvSpPr>
        <p:spPr>
          <a:xfrm>
            <a:off x="5114165" y="2144388"/>
            <a:ext cx="372655" cy="2290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589D9B8-E86C-794F-AA05-53D2F0D1BA9A}"/>
              </a:ext>
            </a:extLst>
          </p:cNvPr>
          <p:cNvSpPr txBox="1"/>
          <p:nvPr/>
        </p:nvSpPr>
        <p:spPr>
          <a:xfrm>
            <a:off x="938676" y="1205714"/>
            <a:ext cx="971741" cy="307777"/>
          </a:xfrm>
          <a:prstGeom prst="rect">
            <a:avLst/>
          </a:prstGeom>
          <a:noFill/>
        </p:spPr>
        <p:txBody>
          <a:bodyPr wrap="none" rtlCol="0">
            <a:spAutoFit/>
          </a:bodyPr>
          <a:lstStyle/>
          <a:p>
            <a:r>
              <a:rPr lang="en-US" dirty="0">
                <a:solidFill>
                  <a:schemeClr val="bg1"/>
                </a:solidFill>
              </a:rPr>
              <a:t>1. Small x</a:t>
            </a:r>
          </a:p>
        </p:txBody>
      </p:sp>
    </p:spTree>
    <p:extLst>
      <p:ext uri="{BB962C8B-B14F-4D97-AF65-F5344CB8AC3E}">
        <p14:creationId xmlns:p14="http://schemas.microsoft.com/office/powerpoint/2010/main" val="437252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text, application&#10;&#10;Description automatically generated">
            <a:extLst>
              <a:ext uri="{FF2B5EF4-FFF2-40B4-BE49-F238E27FC236}">
                <a16:creationId xmlns:a16="http://schemas.microsoft.com/office/drawing/2014/main" id="{7DF5D05D-C2A9-6946-9D13-094D67A597EA}"/>
              </a:ext>
            </a:extLst>
          </p:cNvPr>
          <p:cNvPicPr>
            <a:picLocks noChangeAspect="1"/>
          </p:cNvPicPr>
          <p:nvPr/>
        </p:nvPicPr>
        <p:blipFill rotWithShape="1">
          <a:blip r:embed="rId2"/>
          <a:srcRect l="12216" t="57996" r="43569" b="9893"/>
          <a:stretch/>
        </p:blipFill>
        <p:spPr>
          <a:xfrm>
            <a:off x="5195087" y="1929747"/>
            <a:ext cx="3702531" cy="1680582"/>
          </a:xfrm>
          <a:prstGeom prst="rect">
            <a:avLst/>
          </a:prstGeom>
        </p:spPr>
      </p:pic>
      <p:pic>
        <p:nvPicPr>
          <p:cNvPr id="3" name="Picture 2" descr="Graphical user interface, text, application&#10;&#10;Description automatically generated">
            <a:extLst>
              <a:ext uri="{FF2B5EF4-FFF2-40B4-BE49-F238E27FC236}">
                <a16:creationId xmlns:a16="http://schemas.microsoft.com/office/drawing/2014/main" id="{66AC2FED-28FC-5A4A-891D-A12F02B23F26}"/>
              </a:ext>
            </a:extLst>
          </p:cNvPr>
          <p:cNvPicPr>
            <a:picLocks noChangeAspect="1"/>
          </p:cNvPicPr>
          <p:nvPr/>
        </p:nvPicPr>
        <p:blipFill rotWithShape="1">
          <a:blip r:embed="rId2"/>
          <a:srcRect l="13601" t="14173" r="23964" b="40922"/>
          <a:stretch/>
        </p:blipFill>
        <p:spPr>
          <a:xfrm>
            <a:off x="106282" y="1644479"/>
            <a:ext cx="5007883" cy="2251118"/>
          </a:xfrm>
          <a:prstGeom prst="rect">
            <a:avLst/>
          </a:prstGeom>
        </p:spPr>
      </p:pic>
      <p:sp>
        <p:nvSpPr>
          <p:cNvPr id="6" name="Oval 5">
            <a:extLst>
              <a:ext uri="{FF2B5EF4-FFF2-40B4-BE49-F238E27FC236}">
                <a16:creationId xmlns:a16="http://schemas.microsoft.com/office/drawing/2014/main" id="{33850712-20A5-3C4F-9646-5B328F774CA2}"/>
              </a:ext>
            </a:extLst>
          </p:cNvPr>
          <p:cNvSpPr/>
          <p:nvPr/>
        </p:nvSpPr>
        <p:spPr>
          <a:xfrm flipH="1">
            <a:off x="5818593" y="2160573"/>
            <a:ext cx="347537" cy="1797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89D586B-9FDE-D74B-AE7F-C04C231B02BA}"/>
              </a:ext>
            </a:extLst>
          </p:cNvPr>
          <p:cNvSpPr txBox="1"/>
          <p:nvPr/>
        </p:nvSpPr>
        <p:spPr>
          <a:xfrm>
            <a:off x="938676" y="1205714"/>
            <a:ext cx="979755" cy="307777"/>
          </a:xfrm>
          <a:prstGeom prst="rect">
            <a:avLst/>
          </a:prstGeom>
          <a:noFill/>
        </p:spPr>
        <p:txBody>
          <a:bodyPr wrap="none" rtlCol="0">
            <a:spAutoFit/>
          </a:bodyPr>
          <a:lstStyle/>
          <a:p>
            <a:r>
              <a:rPr lang="en-US" dirty="0">
                <a:solidFill>
                  <a:schemeClr val="bg1"/>
                </a:solidFill>
              </a:rPr>
              <a:t>2. Large x</a:t>
            </a:r>
          </a:p>
        </p:txBody>
      </p:sp>
      <p:sp>
        <p:nvSpPr>
          <p:cNvPr id="9" name="Google Shape;836;p39">
            <a:extLst>
              <a:ext uri="{FF2B5EF4-FFF2-40B4-BE49-F238E27FC236}">
                <a16:creationId xmlns:a16="http://schemas.microsoft.com/office/drawing/2014/main" id="{06CF7371-C86B-5142-B60E-80B59C9A0474}"/>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spTree>
    <p:extLst>
      <p:ext uri="{BB962C8B-B14F-4D97-AF65-F5344CB8AC3E}">
        <p14:creationId xmlns:p14="http://schemas.microsoft.com/office/powerpoint/2010/main" val="873091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36;p39">
            <a:extLst>
              <a:ext uri="{FF2B5EF4-FFF2-40B4-BE49-F238E27FC236}">
                <a16:creationId xmlns:a16="http://schemas.microsoft.com/office/drawing/2014/main" id="{BAA80D0F-6ACA-1448-8D50-81BB225515A3}"/>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sp>
        <p:nvSpPr>
          <p:cNvPr id="6" name="TextBox 5">
            <a:extLst>
              <a:ext uri="{FF2B5EF4-FFF2-40B4-BE49-F238E27FC236}">
                <a16:creationId xmlns:a16="http://schemas.microsoft.com/office/drawing/2014/main" id="{E3EFD1DC-7B13-1B45-BC6B-0F6FE85E6E9A}"/>
              </a:ext>
            </a:extLst>
          </p:cNvPr>
          <p:cNvSpPr txBox="1"/>
          <p:nvPr/>
        </p:nvSpPr>
        <p:spPr>
          <a:xfrm>
            <a:off x="1306863" y="1137335"/>
            <a:ext cx="4572000" cy="3231654"/>
          </a:xfrm>
          <a:prstGeom prst="rect">
            <a:avLst/>
          </a:prstGeom>
          <a:noFill/>
        </p:spPr>
        <p:txBody>
          <a:bodyPr wrap="square">
            <a:spAutoFit/>
          </a:bodyPr>
          <a:lstStyle/>
          <a:p>
            <a:pPr marL="285750" indent="-285750" algn="l">
              <a:buFont typeface="Arial" panose="020B0604020202020204" pitchFamily="34" charset="0"/>
              <a:buChar char="•"/>
            </a:pPr>
            <a:r>
              <a:rPr lang="en-SG" sz="1200" b="0" i="0" dirty="0">
                <a:solidFill>
                  <a:schemeClr val="bg1"/>
                </a:solidFill>
                <a:effectLst/>
                <a:latin typeface="American Typewriter" panose="02090604020004020304" pitchFamily="18" charset="77"/>
              </a:rPr>
              <a:t>As seen from comparing the two graphs, the variability of the number of key comparisons is greater when x is small. This is because, with small x, there is a higher probability of having duplicate keys in the array, resulting in less key comparisons when sorting.</a:t>
            </a:r>
          </a:p>
          <a:p>
            <a:pPr algn="l"/>
            <a:endParaRPr lang="en-SG" sz="1200" b="0" i="0" dirty="0">
              <a:solidFill>
                <a:schemeClr val="bg1"/>
              </a:solidFill>
              <a:effectLst/>
              <a:latin typeface="American Typewriter" panose="02090604020004020304" pitchFamily="18" charset="77"/>
            </a:endParaRPr>
          </a:p>
          <a:p>
            <a:pPr algn="l"/>
            <a:endParaRPr lang="en-SG" sz="1200" b="0" i="0" dirty="0">
              <a:solidFill>
                <a:schemeClr val="bg1"/>
              </a:solidFill>
              <a:effectLst/>
              <a:latin typeface="American Typewriter" panose="02090604020004020304" pitchFamily="18" charset="77"/>
            </a:endParaRPr>
          </a:p>
          <a:p>
            <a:pPr marL="285750" indent="-285750" algn="l">
              <a:buFont typeface="Arial" panose="020B0604020202020204" pitchFamily="34" charset="0"/>
              <a:buChar char="•"/>
            </a:pPr>
            <a:r>
              <a:rPr lang="en-SG" sz="1200" b="1" i="0" dirty="0">
                <a:solidFill>
                  <a:schemeClr val="bg1"/>
                </a:solidFill>
                <a:effectLst/>
                <a:latin typeface="American Typewriter" panose="02090604020004020304" pitchFamily="18" charset="77"/>
              </a:rPr>
              <a:t>Hence, there is a need to select a sufficiently high value of x to minimise duplicate keys and hence reduce the variance in key comparisons</a:t>
            </a:r>
          </a:p>
          <a:p>
            <a:pPr algn="l"/>
            <a:endParaRPr lang="en-SG" sz="1200" b="1" dirty="0">
              <a:solidFill>
                <a:schemeClr val="bg1"/>
              </a:solidFill>
              <a:latin typeface="American Typewriter" panose="02090604020004020304" pitchFamily="18" charset="77"/>
            </a:endParaRPr>
          </a:p>
          <a:p>
            <a:pPr algn="l"/>
            <a:endParaRPr lang="en-SG" sz="1200" b="0" i="0" dirty="0">
              <a:solidFill>
                <a:schemeClr val="bg1"/>
              </a:solidFill>
              <a:effectLst/>
              <a:latin typeface="American Typewriter" panose="02090604020004020304" pitchFamily="18" charset="77"/>
            </a:endParaRPr>
          </a:p>
          <a:p>
            <a:pPr marL="285750" indent="-285750" algn="l">
              <a:buFont typeface="Arial" panose="020B0604020202020204" pitchFamily="34" charset="0"/>
              <a:buChar char="•"/>
            </a:pPr>
            <a:r>
              <a:rPr lang="en-SG" sz="1200" b="0" i="0" dirty="0">
                <a:solidFill>
                  <a:schemeClr val="bg1"/>
                </a:solidFill>
                <a:effectLst/>
                <a:latin typeface="American Typewriter" panose="02090604020004020304" pitchFamily="18" charset="77"/>
              </a:rPr>
              <a:t>Formally, if x is less than the array size, there will definitely be duplicate keys (pigeonhole principle), although the inverse is not true (we can still have duplicate keys with high x by the nature of random number generator)</a:t>
            </a:r>
          </a:p>
        </p:txBody>
      </p:sp>
    </p:spTree>
    <p:extLst>
      <p:ext uri="{BB962C8B-B14F-4D97-AF65-F5344CB8AC3E}">
        <p14:creationId xmlns:p14="http://schemas.microsoft.com/office/powerpoint/2010/main" val="2418683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271345"/>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err="1"/>
              <a:t>i</a:t>
            </a:r>
            <a:r>
              <a:rPr lang="en-SG" sz="2000" dirty="0"/>
              <a:t>. With the value of S fixed, plot the number of key comparisons over different sizes of the input list n.</a:t>
            </a:r>
          </a:p>
          <a:p>
            <a:endParaRPr lang="en-SG" sz="2000" dirty="0"/>
          </a:p>
        </p:txBody>
      </p:sp>
      <p:pic>
        <p:nvPicPr>
          <p:cNvPr id="6" name="Picture 5" descr="Graphical user interface, text, application&#10;&#10;Description automatically generated">
            <a:extLst>
              <a:ext uri="{FF2B5EF4-FFF2-40B4-BE49-F238E27FC236}">
                <a16:creationId xmlns:a16="http://schemas.microsoft.com/office/drawing/2014/main" id="{C0991776-9147-944F-B563-A9C36D0F0306}"/>
              </a:ext>
            </a:extLst>
          </p:cNvPr>
          <p:cNvPicPr>
            <a:picLocks noChangeAspect="1"/>
          </p:cNvPicPr>
          <p:nvPr/>
        </p:nvPicPr>
        <p:blipFill rotWithShape="1">
          <a:blip r:embed="rId2"/>
          <a:srcRect l="15747" t="21082" r="73208" b="13943"/>
          <a:stretch/>
        </p:blipFill>
        <p:spPr>
          <a:xfrm>
            <a:off x="1339370" y="844045"/>
            <a:ext cx="1003412" cy="3689088"/>
          </a:xfrm>
          <a:prstGeom prst="rect">
            <a:avLst/>
          </a:prstGeom>
          <a:ln>
            <a:solidFill>
              <a:schemeClr val="tx1"/>
            </a:solidFill>
          </a:ln>
        </p:spPr>
      </p:pic>
      <p:pic>
        <p:nvPicPr>
          <p:cNvPr id="8" name="Picture 7" descr="Graphical user interface, application&#10;&#10;Description automatically generated">
            <a:extLst>
              <a:ext uri="{FF2B5EF4-FFF2-40B4-BE49-F238E27FC236}">
                <a16:creationId xmlns:a16="http://schemas.microsoft.com/office/drawing/2014/main" id="{43E97073-EFE3-5842-AB82-CCFEBA3C12BD}"/>
              </a:ext>
            </a:extLst>
          </p:cNvPr>
          <p:cNvPicPr>
            <a:picLocks noChangeAspect="1"/>
          </p:cNvPicPr>
          <p:nvPr/>
        </p:nvPicPr>
        <p:blipFill rotWithShape="1">
          <a:blip r:embed="rId3"/>
          <a:srcRect l="14248" t="30395" r="57792" b="37332"/>
          <a:stretch/>
        </p:blipFill>
        <p:spPr>
          <a:xfrm>
            <a:off x="3515568" y="1408015"/>
            <a:ext cx="3783449" cy="2729283"/>
          </a:xfrm>
          <a:prstGeom prst="rect">
            <a:avLst/>
          </a:prstGeom>
        </p:spPr>
      </p:pic>
    </p:spTree>
    <p:extLst>
      <p:ext uri="{BB962C8B-B14F-4D97-AF65-F5344CB8AC3E}">
        <p14:creationId xmlns:p14="http://schemas.microsoft.com/office/powerpoint/2010/main" val="1290361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497922"/>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latin typeface="Oswald" pitchFamily="2" charset="77"/>
              </a:rPr>
              <a:t>ii. With the input size n fixed, plot the number of key comparisons over different values of S. Compare your empirical results with your theoretical analysis of the time complexity.</a:t>
            </a:r>
          </a:p>
          <a:p>
            <a:endParaRPr lang="en-SG" sz="2000" dirty="0">
              <a:latin typeface="Oswald" pitchFamily="2" charset="77"/>
            </a:endParaRPr>
          </a:p>
        </p:txBody>
      </p:sp>
      <p:sp>
        <p:nvSpPr>
          <p:cNvPr id="4" name="TextBox 3">
            <a:extLst>
              <a:ext uri="{FF2B5EF4-FFF2-40B4-BE49-F238E27FC236}">
                <a16:creationId xmlns:a16="http://schemas.microsoft.com/office/drawing/2014/main" id="{1D3EEB05-50CF-9E43-9944-362D9E71CB9B}"/>
              </a:ext>
            </a:extLst>
          </p:cNvPr>
          <p:cNvSpPr txBox="1"/>
          <p:nvPr/>
        </p:nvSpPr>
        <p:spPr>
          <a:xfrm>
            <a:off x="829434" y="1194956"/>
            <a:ext cx="4572000" cy="523220"/>
          </a:xfrm>
          <a:prstGeom prst="rect">
            <a:avLst/>
          </a:prstGeom>
          <a:noFill/>
        </p:spPr>
        <p:txBody>
          <a:bodyPr wrap="square">
            <a:spAutoFit/>
          </a:bodyPr>
          <a:lstStyle/>
          <a:p>
            <a:r>
              <a:rPr lang="en-SG" dirty="0">
                <a:solidFill>
                  <a:schemeClr val="bg1"/>
                </a:solidFill>
                <a:latin typeface="-apple-system"/>
              </a:rPr>
              <a:t>Note: We l</a:t>
            </a:r>
            <a:r>
              <a:rPr lang="en-SG" b="0" i="0" dirty="0">
                <a:solidFill>
                  <a:schemeClr val="bg1"/>
                </a:solidFill>
                <a:effectLst/>
                <a:latin typeface="-apple-system"/>
              </a:rPr>
              <a:t>et n = 10,000 for the sake of this comparison. Since S supposed to be a small integer, test S = 1 to S = 32.</a:t>
            </a:r>
            <a:endParaRPr lang="en-US" dirty="0">
              <a:solidFill>
                <a:schemeClr val="bg1"/>
              </a:solidFill>
            </a:endParaRPr>
          </a:p>
        </p:txBody>
      </p:sp>
      <p:pic>
        <p:nvPicPr>
          <p:cNvPr id="6" name="Picture 5" descr="Graphical user interface, text, application&#10;&#10;Description automatically generated">
            <a:extLst>
              <a:ext uri="{FF2B5EF4-FFF2-40B4-BE49-F238E27FC236}">
                <a16:creationId xmlns:a16="http://schemas.microsoft.com/office/drawing/2014/main" id="{9A1854E7-0D08-734B-BE1A-E9F8EEEFABC0}"/>
              </a:ext>
            </a:extLst>
          </p:cNvPr>
          <p:cNvPicPr>
            <a:picLocks noChangeAspect="1"/>
          </p:cNvPicPr>
          <p:nvPr/>
        </p:nvPicPr>
        <p:blipFill rotWithShape="1">
          <a:blip r:embed="rId2"/>
          <a:srcRect l="16175" t="13059" r="75860" b="36283"/>
          <a:stretch/>
        </p:blipFill>
        <p:spPr>
          <a:xfrm>
            <a:off x="1100518" y="1716658"/>
            <a:ext cx="776835" cy="3088159"/>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66C28655-64AD-2648-9F1C-48F2089ED5BE}"/>
              </a:ext>
            </a:extLst>
          </p:cNvPr>
          <p:cNvPicPr>
            <a:picLocks noChangeAspect="1"/>
          </p:cNvPicPr>
          <p:nvPr/>
        </p:nvPicPr>
        <p:blipFill rotWithShape="1">
          <a:blip r:embed="rId3"/>
          <a:srcRect l="16175" t="27218" r="75860" b="28102"/>
          <a:stretch/>
        </p:blipFill>
        <p:spPr>
          <a:xfrm>
            <a:off x="2144389" y="1716658"/>
            <a:ext cx="776836" cy="2723721"/>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10CF88F1-985B-2547-A6FA-3CADBBDE99D9}"/>
              </a:ext>
            </a:extLst>
          </p:cNvPr>
          <p:cNvPicPr>
            <a:picLocks noChangeAspect="1"/>
          </p:cNvPicPr>
          <p:nvPr/>
        </p:nvPicPr>
        <p:blipFill rotWithShape="1">
          <a:blip r:embed="rId4"/>
          <a:srcRect l="10719" t="18565" r="44444" b="41160"/>
          <a:stretch/>
        </p:blipFill>
        <p:spPr>
          <a:xfrm>
            <a:off x="3556518" y="1764061"/>
            <a:ext cx="4187559" cy="2350998"/>
          </a:xfrm>
          <a:prstGeom prst="rect">
            <a:avLst/>
          </a:prstGeom>
        </p:spPr>
      </p:pic>
    </p:spTree>
    <p:extLst>
      <p:ext uri="{BB962C8B-B14F-4D97-AF65-F5344CB8AC3E}">
        <p14:creationId xmlns:p14="http://schemas.microsoft.com/office/powerpoint/2010/main" val="1173762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iii. Using different sizes of input datasets, study how to determine an optimal value of S for the best performance of this hybrid algorithm.</a:t>
            </a:r>
          </a:p>
          <a:p>
            <a:endParaRPr lang="en-SG" sz="2000" dirty="0"/>
          </a:p>
        </p:txBody>
      </p:sp>
      <p:pic>
        <p:nvPicPr>
          <p:cNvPr id="3" name="Picture 2" descr="Graphical user interface, text, application&#10;&#10;Description automatically generated">
            <a:extLst>
              <a:ext uri="{FF2B5EF4-FFF2-40B4-BE49-F238E27FC236}">
                <a16:creationId xmlns:a16="http://schemas.microsoft.com/office/drawing/2014/main" id="{671CB7CD-29DC-C642-846E-E23F5FBE7F00}"/>
              </a:ext>
            </a:extLst>
          </p:cNvPr>
          <p:cNvPicPr>
            <a:picLocks noChangeAspect="1"/>
          </p:cNvPicPr>
          <p:nvPr/>
        </p:nvPicPr>
        <p:blipFill rotWithShape="1">
          <a:blip r:embed="rId2"/>
          <a:srcRect l="13619" t="41219" r="16568" b="34552"/>
          <a:stretch/>
        </p:blipFill>
        <p:spPr>
          <a:xfrm>
            <a:off x="906308" y="1058538"/>
            <a:ext cx="5745345" cy="1246175"/>
          </a:xfrm>
          <a:prstGeom prst="rect">
            <a:avLst/>
          </a:prstGeom>
        </p:spPr>
      </p:pic>
      <p:sp>
        <p:nvSpPr>
          <p:cNvPr id="9" name="TextBox 8">
            <a:extLst>
              <a:ext uri="{FF2B5EF4-FFF2-40B4-BE49-F238E27FC236}">
                <a16:creationId xmlns:a16="http://schemas.microsoft.com/office/drawing/2014/main" id="{696E4E92-29D0-C34B-9B44-3705283315A6}"/>
              </a:ext>
            </a:extLst>
          </p:cNvPr>
          <p:cNvSpPr txBox="1"/>
          <p:nvPr/>
        </p:nvSpPr>
        <p:spPr>
          <a:xfrm>
            <a:off x="3395279" y="3358195"/>
            <a:ext cx="543739" cy="523220"/>
          </a:xfrm>
          <a:prstGeom prst="rect">
            <a:avLst/>
          </a:prstGeom>
          <a:noFill/>
        </p:spPr>
        <p:txBody>
          <a:bodyPr wrap="none" rtlCol="0">
            <a:spAutoFit/>
          </a:bodyPr>
          <a:lstStyle/>
          <a:p>
            <a:r>
              <a:rPr lang="en-US" sz="2800" dirty="0">
                <a:solidFill>
                  <a:schemeClr val="bg1"/>
                </a:solidFill>
              </a:rPr>
              <a:t>…</a:t>
            </a:r>
          </a:p>
        </p:txBody>
      </p:sp>
      <p:sp>
        <p:nvSpPr>
          <p:cNvPr id="10" name="TextBox 9">
            <a:extLst>
              <a:ext uri="{FF2B5EF4-FFF2-40B4-BE49-F238E27FC236}">
                <a16:creationId xmlns:a16="http://schemas.microsoft.com/office/drawing/2014/main" id="{3034FD83-93B6-C945-86C7-E56D9B983902}"/>
              </a:ext>
            </a:extLst>
          </p:cNvPr>
          <p:cNvSpPr txBox="1"/>
          <p:nvPr/>
        </p:nvSpPr>
        <p:spPr>
          <a:xfrm>
            <a:off x="6522180" y="2571750"/>
            <a:ext cx="1861169" cy="954107"/>
          </a:xfrm>
          <a:prstGeom prst="rect">
            <a:avLst/>
          </a:prstGeom>
          <a:noFill/>
          <a:ln>
            <a:solidFill>
              <a:schemeClr val="bg1"/>
            </a:solidFill>
          </a:ln>
        </p:spPr>
        <p:txBody>
          <a:bodyPr wrap="square" rtlCol="0">
            <a:spAutoFit/>
          </a:bodyPr>
          <a:lstStyle/>
          <a:p>
            <a:r>
              <a:rPr lang="en-US" dirty="0">
                <a:solidFill>
                  <a:schemeClr val="bg1"/>
                </a:solidFill>
              </a:rPr>
              <a:t>Recording Key Comps &amp; CPU Time for varying input size &amp; value of S</a:t>
            </a:r>
          </a:p>
        </p:txBody>
      </p:sp>
      <p:pic>
        <p:nvPicPr>
          <p:cNvPr id="4" name="Picture 3" descr="Graphical user interface&#10;&#10;Description automatically generated with medium confidence">
            <a:extLst>
              <a:ext uri="{FF2B5EF4-FFF2-40B4-BE49-F238E27FC236}">
                <a16:creationId xmlns:a16="http://schemas.microsoft.com/office/drawing/2014/main" id="{5BFB1691-E9C3-B445-99BB-A9BD155BAD9A}"/>
              </a:ext>
            </a:extLst>
          </p:cNvPr>
          <p:cNvPicPr>
            <a:picLocks noChangeAspect="1"/>
          </p:cNvPicPr>
          <p:nvPr/>
        </p:nvPicPr>
        <p:blipFill rotWithShape="1">
          <a:blip r:embed="rId3"/>
          <a:srcRect l="14470" t="16124" r="59690" b="37984"/>
          <a:stretch/>
        </p:blipFill>
        <p:spPr>
          <a:xfrm>
            <a:off x="1040443" y="2571750"/>
            <a:ext cx="2126511" cy="2360427"/>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E9505C0-20AB-9F40-9D0E-6DC3D9F255E6}"/>
              </a:ext>
            </a:extLst>
          </p:cNvPr>
          <p:cNvPicPr>
            <a:picLocks noChangeAspect="1"/>
          </p:cNvPicPr>
          <p:nvPr/>
        </p:nvPicPr>
        <p:blipFill rotWithShape="1">
          <a:blip r:embed="rId4"/>
          <a:srcRect l="13308" t="50000" r="59819"/>
          <a:stretch/>
        </p:blipFill>
        <p:spPr>
          <a:xfrm>
            <a:off x="4088564" y="2466088"/>
            <a:ext cx="2211573" cy="2571750"/>
          </a:xfrm>
          <a:prstGeom prst="rect">
            <a:avLst/>
          </a:prstGeom>
        </p:spPr>
      </p:pic>
    </p:spTree>
    <p:extLst>
      <p:ext uri="{BB962C8B-B14F-4D97-AF65-F5344CB8AC3E}">
        <p14:creationId xmlns:p14="http://schemas.microsoft.com/office/powerpoint/2010/main" val="1097942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836;p39">
            <a:extLst>
              <a:ext uri="{FF2B5EF4-FFF2-40B4-BE49-F238E27FC236}">
                <a16:creationId xmlns:a16="http://schemas.microsoft.com/office/drawing/2014/main" id="{80D9EFDF-91A0-0849-B8AB-4B34CF82CCDD}"/>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Plots of CPU time against input size for different S values</a:t>
            </a:r>
          </a:p>
          <a:p>
            <a:endParaRPr lang="en-SG" sz="2000" dirty="0"/>
          </a:p>
        </p:txBody>
      </p:sp>
      <p:sp>
        <p:nvSpPr>
          <p:cNvPr id="8" name="TextBox 7">
            <a:extLst>
              <a:ext uri="{FF2B5EF4-FFF2-40B4-BE49-F238E27FC236}">
                <a16:creationId xmlns:a16="http://schemas.microsoft.com/office/drawing/2014/main" id="{0BF9FFAD-8D72-EA4B-B2CA-502DF189F4A3}"/>
              </a:ext>
            </a:extLst>
          </p:cNvPr>
          <p:cNvSpPr txBox="1"/>
          <p:nvPr/>
        </p:nvSpPr>
        <p:spPr>
          <a:xfrm>
            <a:off x="5933210" y="2280154"/>
            <a:ext cx="2369126" cy="1323439"/>
          </a:xfrm>
          <a:prstGeom prst="rect">
            <a:avLst/>
          </a:prstGeom>
          <a:noFill/>
          <a:ln>
            <a:solidFill>
              <a:schemeClr val="bg1"/>
            </a:solidFill>
          </a:ln>
        </p:spPr>
        <p:txBody>
          <a:bodyPr wrap="square" rtlCol="0">
            <a:spAutoFit/>
          </a:bodyPr>
          <a:lstStyle/>
          <a:p>
            <a:r>
              <a:rPr lang="en-US" sz="2000" dirty="0">
                <a:solidFill>
                  <a:schemeClr val="bg1"/>
                </a:solidFill>
              </a:rPr>
              <a:t>Disparity of CPU times more pronounced at high input sizes.</a:t>
            </a:r>
          </a:p>
        </p:txBody>
      </p:sp>
      <p:pic>
        <p:nvPicPr>
          <p:cNvPr id="3" name="Picture 2" descr="Graphical user interface&#10;&#10;Description automatically generated">
            <a:extLst>
              <a:ext uri="{FF2B5EF4-FFF2-40B4-BE49-F238E27FC236}">
                <a16:creationId xmlns:a16="http://schemas.microsoft.com/office/drawing/2014/main" id="{497092E0-4B0C-E04D-9847-B68E93A8EA72}"/>
              </a:ext>
            </a:extLst>
          </p:cNvPr>
          <p:cNvPicPr>
            <a:picLocks noChangeAspect="1"/>
          </p:cNvPicPr>
          <p:nvPr/>
        </p:nvPicPr>
        <p:blipFill rotWithShape="1">
          <a:blip r:embed="rId2"/>
          <a:srcRect l="13566" t="27286" r="44574" b="7479"/>
          <a:stretch/>
        </p:blipFill>
        <p:spPr>
          <a:xfrm>
            <a:off x="1371600" y="1105786"/>
            <a:ext cx="3750608" cy="3653081"/>
          </a:xfrm>
          <a:prstGeom prst="rect">
            <a:avLst/>
          </a:prstGeom>
        </p:spPr>
      </p:pic>
    </p:spTree>
    <p:extLst>
      <p:ext uri="{BB962C8B-B14F-4D97-AF65-F5344CB8AC3E}">
        <p14:creationId xmlns:p14="http://schemas.microsoft.com/office/powerpoint/2010/main" val="856866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Sorting S values according to </a:t>
            </a:r>
            <a:r>
              <a:rPr lang="en-SG" sz="2000" u="sng" dirty="0"/>
              <a:t>fastest CPU Time </a:t>
            </a:r>
            <a:r>
              <a:rPr lang="en-SG" sz="2000" dirty="0"/>
              <a:t>for 10mil array size</a:t>
            </a:r>
          </a:p>
        </p:txBody>
      </p:sp>
      <p:sp>
        <p:nvSpPr>
          <p:cNvPr id="2" name="AutoShape 2">
            <a:extLst>
              <a:ext uri="{FF2B5EF4-FFF2-40B4-BE49-F238E27FC236}">
                <a16:creationId xmlns:a16="http://schemas.microsoft.com/office/drawing/2014/main" id="{BD21B2EA-1A97-774C-9FA2-A140C0D615A4}"/>
              </a:ext>
            </a:extLst>
          </p:cNvPr>
          <p:cNvSpPr>
            <a:spLocks noChangeAspect="1" noChangeArrowheads="1"/>
          </p:cNvSpPr>
          <p:nvPr/>
        </p:nvSpPr>
        <p:spPr bwMode="auto">
          <a:xfrm>
            <a:off x="3241141" y="1240891"/>
            <a:ext cx="1483259" cy="148325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Graphical user interface, application, Word&#10;&#10;Description automatically generated">
            <a:extLst>
              <a:ext uri="{FF2B5EF4-FFF2-40B4-BE49-F238E27FC236}">
                <a16:creationId xmlns:a16="http://schemas.microsoft.com/office/drawing/2014/main" id="{D64F8352-34B4-D341-B135-CCCEAF10817A}"/>
              </a:ext>
            </a:extLst>
          </p:cNvPr>
          <p:cNvPicPr>
            <a:picLocks noChangeAspect="1"/>
          </p:cNvPicPr>
          <p:nvPr/>
        </p:nvPicPr>
        <p:blipFill rotWithShape="1">
          <a:blip r:embed="rId2"/>
          <a:srcRect l="13696" t="12497" r="78163" b="45083"/>
          <a:stretch/>
        </p:blipFill>
        <p:spPr>
          <a:xfrm>
            <a:off x="1466662" y="957333"/>
            <a:ext cx="1483259" cy="4068920"/>
          </a:xfrm>
          <a:prstGeom prst="rect">
            <a:avLst/>
          </a:prstGeom>
        </p:spPr>
      </p:pic>
      <p:sp>
        <p:nvSpPr>
          <p:cNvPr id="7" name="TextBox 6">
            <a:extLst>
              <a:ext uri="{FF2B5EF4-FFF2-40B4-BE49-F238E27FC236}">
                <a16:creationId xmlns:a16="http://schemas.microsoft.com/office/drawing/2014/main" id="{2DBC530A-2510-E24C-921C-63BACE0E56AE}"/>
              </a:ext>
            </a:extLst>
          </p:cNvPr>
          <p:cNvSpPr txBox="1"/>
          <p:nvPr/>
        </p:nvSpPr>
        <p:spPr>
          <a:xfrm>
            <a:off x="4508626" y="2308651"/>
            <a:ext cx="2218099" cy="830997"/>
          </a:xfrm>
          <a:prstGeom prst="rect">
            <a:avLst/>
          </a:prstGeom>
          <a:noFill/>
          <a:ln>
            <a:solidFill>
              <a:schemeClr val="bg1"/>
            </a:solidFill>
          </a:ln>
        </p:spPr>
        <p:txBody>
          <a:bodyPr wrap="square" rtlCol="0">
            <a:spAutoFit/>
          </a:bodyPr>
          <a:lstStyle/>
          <a:p>
            <a:r>
              <a:rPr lang="en-US" sz="2400" dirty="0">
                <a:solidFill>
                  <a:schemeClr val="bg1"/>
                </a:solidFill>
              </a:rPr>
              <a:t>Best timing when S=9</a:t>
            </a:r>
          </a:p>
        </p:txBody>
      </p:sp>
    </p:spTree>
    <p:extLst>
      <p:ext uri="{BB962C8B-B14F-4D97-AF65-F5344CB8AC3E}">
        <p14:creationId xmlns:p14="http://schemas.microsoft.com/office/powerpoint/2010/main" val="28694232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Sorting S values according to </a:t>
            </a:r>
            <a:r>
              <a:rPr lang="en-SG" sz="2000" u="sng" dirty="0"/>
              <a:t>lowest key comps</a:t>
            </a:r>
            <a:r>
              <a:rPr lang="en-SG" sz="2000" dirty="0"/>
              <a:t> for 10mil array size</a:t>
            </a:r>
          </a:p>
        </p:txBody>
      </p:sp>
      <p:pic>
        <p:nvPicPr>
          <p:cNvPr id="3" name="Picture 2" descr="Graphical user interface, application, Word&#10;&#10;Description automatically generated">
            <a:extLst>
              <a:ext uri="{FF2B5EF4-FFF2-40B4-BE49-F238E27FC236}">
                <a16:creationId xmlns:a16="http://schemas.microsoft.com/office/drawing/2014/main" id="{9CBD900A-C4CF-884C-9E63-AEAE63C6AA09}"/>
              </a:ext>
            </a:extLst>
          </p:cNvPr>
          <p:cNvPicPr>
            <a:picLocks noChangeAspect="1"/>
          </p:cNvPicPr>
          <p:nvPr/>
        </p:nvPicPr>
        <p:blipFill rotWithShape="1">
          <a:blip r:embed="rId2"/>
          <a:srcRect l="14356" t="13553" r="78273" b="53004"/>
          <a:stretch/>
        </p:blipFill>
        <p:spPr>
          <a:xfrm>
            <a:off x="1606779" y="1010089"/>
            <a:ext cx="1169426" cy="3316284"/>
          </a:xfrm>
          <a:prstGeom prst="rect">
            <a:avLst/>
          </a:prstGeom>
        </p:spPr>
      </p:pic>
      <p:sp>
        <p:nvSpPr>
          <p:cNvPr id="5" name="TextBox 4">
            <a:extLst>
              <a:ext uri="{FF2B5EF4-FFF2-40B4-BE49-F238E27FC236}">
                <a16:creationId xmlns:a16="http://schemas.microsoft.com/office/drawing/2014/main" id="{4E74A220-42C0-804E-B2DF-DA4023D9E4D8}"/>
              </a:ext>
            </a:extLst>
          </p:cNvPr>
          <p:cNvSpPr txBox="1"/>
          <p:nvPr/>
        </p:nvSpPr>
        <p:spPr>
          <a:xfrm>
            <a:off x="4508626" y="2308651"/>
            <a:ext cx="2218099" cy="830997"/>
          </a:xfrm>
          <a:prstGeom prst="rect">
            <a:avLst/>
          </a:prstGeom>
          <a:noFill/>
          <a:ln>
            <a:solidFill>
              <a:schemeClr val="bg1"/>
            </a:solidFill>
          </a:ln>
        </p:spPr>
        <p:txBody>
          <a:bodyPr wrap="square" rtlCol="0">
            <a:spAutoFit/>
          </a:bodyPr>
          <a:lstStyle/>
          <a:p>
            <a:r>
              <a:rPr lang="en-US" sz="2400" dirty="0">
                <a:solidFill>
                  <a:schemeClr val="bg1"/>
                </a:solidFill>
              </a:rPr>
              <a:t>Best timing when S=3</a:t>
            </a:r>
          </a:p>
        </p:txBody>
      </p:sp>
    </p:spTree>
    <p:extLst>
      <p:ext uri="{BB962C8B-B14F-4D97-AF65-F5344CB8AC3E}">
        <p14:creationId xmlns:p14="http://schemas.microsoft.com/office/powerpoint/2010/main" val="2773057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2138625" y="1586883"/>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/ALGORITHM IMPLEMENTATION</a:t>
            </a:r>
            <a:endParaRPr dirty="0"/>
          </a:p>
        </p:txBody>
      </p:sp>
      <p:sp>
        <p:nvSpPr>
          <p:cNvPr id="530" name="Google Shape;530;p34"/>
          <p:cNvSpPr txBox="1">
            <a:spLocks noGrp="1"/>
          </p:cNvSpPr>
          <p:nvPr>
            <p:ph type="title" idx="2"/>
          </p:nvPr>
        </p:nvSpPr>
        <p:spPr>
          <a:xfrm>
            <a:off x="123562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32" name="Google Shape;532;p34"/>
          <p:cNvSpPr txBox="1">
            <a:spLocks noGrp="1"/>
          </p:cNvSpPr>
          <p:nvPr>
            <p:ph type="title" idx="3"/>
          </p:nvPr>
        </p:nvSpPr>
        <p:spPr>
          <a:xfrm>
            <a:off x="5571975" y="1581037"/>
            <a:ext cx="2336400" cy="510300"/>
          </a:xfrm>
          <a:prstGeom prst="rect">
            <a:avLst/>
          </a:prstGeom>
        </p:spPr>
        <p:txBody>
          <a:bodyPr spcFirstLastPara="1" wrap="square" lIns="91425" tIns="91425" rIns="91425" bIns="91425" anchor="ctr" anchorCtr="0">
            <a:noAutofit/>
          </a:bodyPr>
          <a:lstStyle/>
          <a:p>
            <a:pPr lvl="0"/>
            <a:r>
              <a:rPr lang="en-SG" dirty="0"/>
              <a:t>/GENERATE INPUT DATA</a:t>
            </a:r>
            <a:endParaRPr dirty="0"/>
          </a:p>
        </p:txBody>
      </p:sp>
      <p:sp>
        <p:nvSpPr>
          <p:cNvPr id="533" name="Google Shape;533;p34"/>
          <p:cNvSpPr txBox="1">
            <a:spLocks noGrp="1"/>
          </p:cNvSpPr>
          <p:nvPr>
            <p:ph type="title" idx="4"/>
          </p:nvPr>
        </p:nvSpPr>
        <p:spPr>
          <a:xfrm>
            <a:off x="473557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35" name="Google Shape;535;p34"/>
          <p:cNvSpPr txBox="1">
            <a:spLocks noGrp="1"/>
          </p:cNvSpPr>
          <p:nvPr>
            <p:ph type="title" idx="6"/>
          </p:nvPr>
        </p:nvSpPr>
        <p:spPr>
          <a:xfrm>
            <a:off x="2138625" y="3157449"/>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/ANALYSE TIME COMPLEXITY</a:t>
            </a:r>
            <a:endParaRPr dirty="0"/>
          </a:p>
        </p:txBody>
      </p:sp>
      <p:sp>
        <p:nvSpPr>
          <p:cNvPr id="536" name="Google Shape;536;p34"/>
          <p:cNvSpPr txBox="1">
            <a:spLocks noGrp="1"/>
          </p:cNvSpPr>
          <p:nvPr>
            <p:ph type="title" idx="7"/>
          </p:nvPr>
        </p:nvSpPr>
        <p:spPr>
          <a:xfrm>
            <a:off x="123562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38" name="Google Shape;538;p34"/>
          <p:cNvSpPr txBox="1">
            <a:spLocks noGrp="1"/>
          </p:cNvSpPr>
          <p:nvPr>
            <p:ph type="title" idx="9"/>
          </p:nvPr>
        </p:nvSpPr>
        <p:spPr>
          <a:xfrm>
            <a:off x="5571975" y="3324429"/>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/COMPARE WITH ORIGINAL MERGE SORT</a:t>
            </a:r>
            <a:endParaRPr dirty="0"/>
          </a:p>
        </p:txBody>
      </p:sp>
      <p:sp>
        <p:nvSpPr>
          <p:cNvPr id="539" name="Google Shape;539;p34"/>
          <p:cNvSpPr txBox="1">
            <a:spLocks noGrp="1"/>
          </p:cNvSpPr>
          <p:nvPr>
            <p:ph type="title" idx="13"/>
          </p:nvPr>
        </p:nvSpPr>
        <p:spPr>
          <a:xfrm>
            <a:off x="473557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41" name="Google Shape;541;p34"/>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542" name="Google Shape;542;p3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43" name="Google Shape;543;p34"/>
          <p:cNvGrpSpPr/>
          <p:nvPr/>
        </p:nvGrpSpPr>
        <p:grpSpPr>
          <a:xfrm>
            <a:off x="299286" y="189025"/>
            <a:ext cx="133205" cy="119344"/>
            <a:chOff x="222150" y="185025"/>
            <a:chExt cx="170100" cy="152400"/>
          </a:xfrm>
        </p:grpSpPr>
        <p:cxnSp>
          <p:nvCxnSpPr>
            <p:cNvPr id="544" name="Google Shape;544;p3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5" name="Google Shape;545;p3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6" name="Google Shape;546;p3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47" name="Google Shape;547;p34"/>
          <p:cNvGrpSpPr/>
          <p:nvPr/>
        </p:nvGrpSpPr>
        <p:grpSpPr>
          <a:xfrm>
            <a:off x="286625" y="3999999"/>
            <a:ext cx="145867" cy="958251"/>
            <a:chOff x="286625" y="3923799"/>
            <a:chExt cx="145867" cy="958251"/>
          </a:xfrm>
        </p:grpSpPr>
        <p:sp>
          <p:nvSpPr>
            <p:cNvPr id="548" name="Google Shape;548;p3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34"/>
            <p:cNvGrpSpPr/>
            <p:nvPr/>
          </p:nvGrpSpPr>
          <p:grpSpPr>
            <a:xfrm>
              <a:off x="298112" y="4342643"/>
              <a:ext cx="110182" cy="126862"/>
              <a:chOff x="281100" y="2027800"/>
              <a:chExt cx="140700" cy="162000"/>
            </a:xfrm>
          </p:grpSpPr>
          <p:sp>
            <p:nvSpPr>
              <p:cNvPr id="550" name="Google Shape;550;p3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 name="Google Shape;551;p34"/>
              <p:cNvGrpSpPr/>
              <p:nvPr/>
            </p:nvGrpSpPr>
            <p:grpSpPr>
              <a:xfrm>
                <a:off x="308875" y="2088450"/>
                <a:ext cx="85200" cy="40700"/>
                <a:chOff x="308875" y="2087000"/>
                <a:chExt cx="85200" cy="40700"/>
              </a:xfrm>
            </p:grpSpPr>
            <p:cxnSp>
              <p:nvCxnSpPr>
                <p:cNvPr id="552" name="Google Shape;552;p3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3" name="Google Shape;553;p3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4" name="Google Shape;554;p34"/>
            <p:cNvGrpSpPr/>
            <p:nvPr/>
          </p:nvGrpSpPr>
          <p:grpSpPr>
            <a:xfrm>
              <a:off x="286625" y="3923799"/>
              <a:ext cx="133200" cy="133200"/>
              <a:chOff x="286625" y="3648899"/>
              <a:chExt cx="133200" cy="133200"/>
            </a:xfrm>
          </p:grpSpPr>
          <p:sp>
            <p:nvSpPr>
              <p:cNvPr id="555" name="Google Shape;555;p3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7" name="Google Shape;557;p3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558" name="Google Shape;558;p34"/>
          <p:cNvCxnSpPr/>
          <p:nvPr/>
        </p:nvCxnSpPr>
        <p:spPr>
          <a:xfrm>
            <a:off x="8176575" y="3529013"/>
            <a:ext cx="0" cy="740100"/>
          </a:xfrm>
          <a:prstGeom prst="straightConnector1">
            <a:avLst/>
          </a:prstGeom>
          <a:noFill/>
          <a:ln w="9525" cap="flat" cmpd="sng">
            <a:solidFill>
              <a:schemeClr val="dk2"/>
            </a:solidFill>
            <a:prstDash val="solid"/>
            <a:round/>
            <a:headEnd type="none" w="med" len="med"/>
            <a:tailEnd type="stealth" w="med" len="med"/>
          </a:ln>
        </p:spPr>
      </p:cxnSp>
      <p:sp>
        <p:nvSpPr>
          <p:cNvPr id="563" name="Google Shape;563;p3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34"/>
          <p:cNvGrpSpPr/>
          <p:nvPr/>
        </p:nvGrpSpPr>
        <p:grpSpPr>
          <a:xfrm>
            <a:off x="7819199" y="752550"/>
            <a:ext cx="604800" cy="147600"/>
            <a:chOff x="7688649" y="828750"/>
            <a:chExt cx="604800" cy="147600"/>
          </a:xfrm>
        </p:grpSpPr>
        <p:sp>
          <p:nvSpPr>
            <p:cNvPr id="568" name="Google Shape;568;p3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Can we find a consensus value?</a:t>
            </a:r>
          </a:p>
        </p:txBody>
      </p:sp>
      <p:pic>
        <p:nvPicPr>
          <p:cNvPr id="3" name="Picture 2" descr="Graphical user interface, text, application&#10;&#10;Description automatically generated">
            <a:extLst>
              <a:ext uri="{FF2B5EF4-FFF2-40B4-BE49-F238E27FC236}">
                <a16:creationId xmlns:a16="http://schemas.microsoft.com/office/drawing/2014/main" id="{C15DABA7-D882-2445-83D8-4743CF205494}"/>
              </a:ext>
            </a:extLst>
          </p:cNvPr>
          <p:cNvPicPr>
            <a:picLocks noChangeAspect="1"/>
          </p:cNvPicPr>
          <p:nvPr/>
        </p:nvPicPr>
        <p:blipFill rotWithShape="1">
          <a:blip r:embed="rId2"/>
          <a:srcRect l="14083" t="24806" r="74160" b="29509"/>
          <a:stretch/>
        </p:blipFill>
        <p:spPr>
          <a:xfrm>
            <a:off x="1222744" y="1520456"/>
            <a:ext cx="1414131" cy="3434318"/>
          </a:xfrm>
          <a:prstGeom prst="rect">
            <a:avLst/>
          </a:prstGeom>
        </p:spPr>
      </p:pic>
      <p:sp>
        <p:nvSpPr>
          <p:cNvPr id="4" name="TextBox 3">
            <a:extLst>
              <a:ext uri="{FF2B5EF4-FFF2-40B4-BE49-F238E27FC236}">
                <a16:creationId xmlns:a16="http://schemas.microsoft.com/office/drawing/2014/main" id="{EAA23FB3-DFEA-704C-841F-AA147035E19A}"/>
              </a:ext>
            </a:extLst>
          </p:cNvPr>
          <p:cNvSpPr txBox="1"/>
          <p:nvPr/>
        </p:nvSpPr>
        <p:spPr>
          <a:xfrm>
            <a:off x="1142513" y="1085006"/>
            <a:ext cx="1808508" cy="307777"/>
          </a:xfrm>
          <a:prstGeom prst="rect">
            <a:avLst/>
          </a:prstGeom>
          <a:noFill/>
        </p:spPr>
        <p:txBody>
          <a:bodyPr wrap="none" rtlCol="0">
            <a:spAutoFit/>
          </a:bodyPr>
          <a:lstStyle/>
          <a:p>
            <a:r>
              <a:rPr lang="en-US" u="sng" dirty="0">
                <a:solidFill>
                  <a:schemeClr val="bg1"/>
                </a:solidFill>
              </a:rPr>
              <a:t>Based on CPU time </a:t>
            </a:r>
          </a:p>
        </p:txBody>
      </p:sp>
      <p:sp>
        <p:nvSpPr>
          <p:cNvPr id="7" name="TextBox 6">
            <a:extLst>
              <a:ext uri="{FF2B5EF4-FFF2-40B4-BE49-F238E27FC236}">
                <a16:creationId xmlns:a16="http://schemas.microsoft.com/office/drawing/2014/main" id="{E162CB92-7436-8448-B795-54035FBF87B3}"/>
              </a:ext>
            </a:extLst>
          </p:cNvPr>
          <p:cNvSpPr txBox="1"/>
          <p:nvPr/>
        </p:nvSpPr>
        <p:spPr>
          <a:xfrm>
            <a:off x="3485214" y="1085006"/>
            <a:ext cx="2404826" cy="307777"/>
          </a:xfrm>
          <a:prstGeom prst="rect">
            <a:avLst/>
          </a:prstGeom>
          <a:noFill/>
        </p:spPr>
        <p:txBody>
          <a:bodyPr wrap="none" rtlCol="0">
            <a:spAutoFit/>
          </a:bodyPr>
          <a:lstStyle/>
          <a:p>
            <a:r>
              <a:rPr lang="en-US" u="sng" dirty="0">
                <a:solidFill>
                  <a:schemeClr val="bg1"/>
                </a:solidFill>
              </a:rPr>
              <a:t>Based on Key Comparisons</a:t>
            </a:r>
          </a:p>
        </p:txBody>
      </p:sp>
      <p:pic>
        <p:nvPicPr>
          <p:cNvPr id="8" name="Picture 7" descr="Graphical user interface, application, Word&#10;&#10;Description automatically generated">
            <a:extLst>
              <a:ext uri="{FF2B5EF4-FFF2-40B4-BE49-F238E27FC236}">
                <a16:creationId xmlns:a16="http://schemas.microsoft.com/office/drawing/2014/main" id="{4952E1FE-9066-3048-B38E-FDCFEA94E16B}"/>
              </a:ext>
            </a:extLst>
          </p:cNvPr>
          <p:cNvPicPr>
            <a:picLocks noChangeAspect="1"/>
          </p:cNvPicPr>
          <p:nvPr/>
        </p:nvPicPr>
        <p:blipFill rotWithShape="1">
          <a:blip r:embed="rId3"/>
          <a:srcRect l="14173" t="21095" r="73772" b="31783"/>
          <a:stretch/>
        </p:blipFill>
        <p:spPr>
          <a:xfrm>
            <a:off x="3539493" y="1520456"/>
            <a:ext cx="1405795" cy="3434318"/>
          </a:xfrm>
          <a:prstGeom prst="rect">
            <a:avLst/>
          </a:prstGeom>
        </p:spPr>
      </p:pic>
      <p:sp>
        <p:nvSpPr>
          <p:cNvPr id="10" name="TextBox 9">
            <a:extLst>
              <a:ext uri="{FF2B5EF4-FFF2-40B4-BE49-F238E27FC236}">
                <a16:creationId xmlns:a16="http://schemas.microsoft.com/office/drawing/2014/main" id="{9341B761-E3C4-894F-9317-B6B12FDBA62D}"/>
              </a:ext>
            </a:extLst>
          </p:cNvPr>
          <p:cNvSpPr txBox="1"/>
          <p:nvPr/>
        </p:nvSpPr>
        <p:spPr>
          <a:xfrm>
            <a:off x="5263117" y="2283508"/>
            <a:ext cx="3115340" cy="1384995"/>
          </a:xfrm>
          <a:prstGeom prst="rect">
            <a:avLst/>
          </a:prstGeom>
          <a:noFill/>
        </p:spPr>
        <p:txBody>
          <a:bodyPr wrap="square">
            <a:spAutoFit/>
          </a:bodyPr>
          <a:lstStyle/>
          <a:p>
            <a:pPr marL="285750" indent="-285750">
              <a:buFont typeface="Arial" panose="020B0604020202020204" pitchFamily="34" charset="0"/>
              <a:buChar char="•"/>
            </a:pPr>
            <a:r>
              <a:rPr lang="en-SG" b="0" i="0" dirty="0">
                <a:solidFill>
                  <a:schemeClr val="bg1"/>
                </a:solidFill>
                <a:effectLst/>
                <a:latin typeface="-apple-system"/>
              </a:rPr>
              <a:t>There is no observable pattern. Based on key comparisons, the ideal S ranges from 1-3.</a:t>
            </a:r>
          </a:p>
          <a:p>
            <a:endParaRPr lang="en-SG" b="0" i="0" dirty="0">
              <a:solidFill>
                <a:schemeClr val="bg1"/>
              </a:solidFill>
              <a:effectLst/>
              <a:latin typeface="-apple-system"/>
            </a:endParaRPr>
          </a:p>
          <a:p>
            <a:pPr marL="285750" indent="-285750">
              <a:buFont typeface="Arial" panose="020B0604020202020204" pitchFamily="34" charset="0"/>
              <a:buChar char="•"/>
            </a:pPr>
            <a:r>
              <a:rPr lang="en-SG" b="0" i="0" dirty="0">
                <a:solidFill>
                  <a:schemeClr val="bg1"/>
                </a:solidFill>
                <a:effectLst/>
                <a:latin typeface="-apple-system"/>
              </a:rPr>
              <a:t>However, based on CPU time, the range has a wider variance.</a:t>
            </a:r>
            <a:endParaRPr lang="en-US" dirty="0">
              <a:solidFill>
                <a:schemeClr val="bg1"/>
              </a:solidFill>
            </a:endParaRPr>
          </a:p>
        </p:txBody>
      </p:sp>
    </p:spTree>
    <p:extLst>
      <p:ext uri="{BB962C8B-B14F-4D97-AF65-F5344CB8AC3E}">
        <p14:creationId xmlns:p14="http://schemas.microsoft.com/office/powerpoint/2010/main" val="2910943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2362928"/>
            <a:ext cx="4731118" cy="1499100"/>
          </a:xfrm>
          <a:prstGeom prst="rect">
            <a:avLst/>
          </a:prstGeom>
        </p:spPr>
        <p:txBody>
          <a:bodyPr spcFirstLastPara="1" wrap="square" lIns="91425" tIns="91425" rIns="91425" bIns="91425" anchor="ctr" anchorCtr="0">
            <a:noAutofit/>
          </a:bodyPr>
          <a:lstStyle/>
          <a:p>
            <a:pPr lvl="0"/>
            <a:r>
              <a:rPr lang="en" dirty="0"/>
              <a:t>/ COMPARING WITH MERGE SORT</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709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10;&#10;Description automatically generated">
            <a:extLst>
              <a:ext uri="{FF2B5EF4-FFF2-40B4-BE49-F238E27FC236}">
                <a16:creationId xmlns:a16="http://schemas.microsoft.com/office/drawing/2014/main" id="{BB6DC334-C380-CB48-B1DB-9156A15C7BEC}"/>
              </a:ext>
            </a:extLst>
          </p:cNvPr>
          <p:cNvPicPr>
            <a:picLocks noChangeAspect="1"/>
          </p:cNvPicPr>
          <p:nvPr/>
        </p:nvPicPr>
        <p:blipFill rotWithShape="1">
          <a:blip r:embed="rId2"/>
          <a:srcRect l="14347" t="12986" r="43527" b="25024"/>
          <a:stretch/>
        </p:blipFill>
        <p:spPr>
          <a:xfrm>
            <a:off x="378326" y="1077847"/>
            <a:ext cx="3885583" cy="3573666"/>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BCAECCB7-4C82-AF4D-9314-E206B0DFCE7F}"/>
              </a:ext>
            </a:extLst>
          </p:cNvPr>
          <p:cNvPicPr>
            <a:picLocks noChangeAspect="1"/>
          </p:cNvPicPr>
          <p:nvPr/>
        </p:nvPicPr>
        <p:blipFill rotWithShape="1">
          <a:blip r:embed="rId2"/>
          <a:srcRect l="14348" t="74976" r="59259"/>
          <a:stretch/>
        </p:blipFill>
        <p:spPr>
          <a:xfrm>
            <a:off x="4498426" y="1927544"/>
            <a:ext cx="3885583" cy="2302550"/>
          </a:xfrm>
          <a:prstGeom prst="rect">
            <a:avLst/>
          </a:prstGeom>
        </p:spPr>
      </p:pic>
      <p:sp>
        <p:nvSpPr>
          <p:cNvPr id="8" name="Google Shape;836;p39">
            <a:extLst>
              <a:ext uri="{FF2B5EF4-FFF2-40B4-BE49-F238E27FC236}">
                <a16:creationId xmlns:a16="http://schemas.microsoft.com/office/drawing/2014/main" id="{2524C120-27C2-7742-B836-C67AF5BDE1A9}"/>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#Implementation of </a:t>
            </a:r>
            <a:r>
              <a:rPr lang="en" sz="2800" dirty="0" err="1">
                <a:latin typeface="Oswald"/>
                <a:ea typeface="Oswald"/>
                <a:cs typeface="Oswald"/>
                <a:sym typeface="Oswald"/>
              </a:rPr>
              <a:t>MergeSort</a:t>
            </a:r>
            <a:r>
              <a:rPr lang="en" sz="2800" dirty="0">
                <a:latin typeface="Oswald"/>
                <a:ea typeface="Oswald"/>
                <a:cs typeface="Oswald"/>
                <a:sym typeface="Oswald"/>
              </a:rPr>
              <a:t> </a:t>
            </a:r>
            <a:endParaRPr sz="2800" dirty="0">
              <a:latin typeface="Oswald"/>
              <a:ea typeface="Oswald"/>
              <a:cs typeface="Oswald"/>
              <a:sym typeface="Oswald"/>
            </a:endParaRPr>
          </a:p>
        </p:txBody>
      </p:sp>
    </p:spTree>
    <p:extLst>
      <p:ext uri="{BB962C8B-B14F-4D97-AF65-F5344CB8AC3E}">
        <p14:creationId xmlns:p14="http://schemas.microsoft.com/office/powerpoint/2010/main" val="466808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B37B3C78-AE2A-F943-8B63-CCE911E640C3}"/>
              </a:ext>
            </a:extLst>
          </p:cNvPr>
          <p:cNvPicPr>
            <a:picLocks noChangeAspect="1"/>
          </p:cNvPicPr>
          <p:nvPr/>
        </p:nvPicPr>
        <p:blipFill rotWithShape="1">
          <a:blip r:embed="rId2"/>
          <a:srcRect l="14150" t="24270" r="38019" b="18995"/>
          <a:stretch/>
        </p:blipFill>
        <p:spPr>
          <a:xfrm>
            <a:off x="811033" y="833203"/>
            <a:ext cx="4690295" cy="3477094"/>
          </a:xfrm>
          <a:prstGeom prst="rect">
            <a:avLst/>
          </a:prstGeom>
        </p:spPr>
      </p:pic>
      <p:sp>
        <p:nvSpPr>
          <p:cNvPr id="7" name="Google Shape;836;p39">
            <a:extLst>
              <a:ext uri="{FF2B5EF4-FFF2-40B4-BE49-F238E27FC236}">
                <a16:creationId xmlns:a16="http://schemas.microsoft.com/office/drawing/2014/main" id="{94F6050D-77F4-2A4E-A15D-C6F7730D43DA}"/>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#Ideal S value based on </a:t>
            </a:r>
            <a:r>
              <a:rPr lang="en" sz="2800" u="sng" dirty="0"/>
              <a:t>K</a:t>
            </a:r>
            <a:r>
              <a:rPr lang="en" sz="2800" u="sng" dirty="0">
                <a:latin typeface="Oswald"/>
                <a:ea typeface="Oswald"/>
                <a:cs typeface="Oswald"/>
                <a:sym typeface="Oswald"/>
              </a:rPr>
              <a:t>ey Comparisons</a:t>
            </a:r>
            <a:endParaRPr sz="2800" u="sng" dirty="0">
              <a:latin typeface="Oswald"/>
              <a:ea typeface="Oswald"/>
              <a:cs typeface="Oswald"/>
              <a:sym typeface="Oswald"/>
            </a:endParaRPr>
          </a:p>
        </p:txBody>
      </p:sp>
      <p:sp>
        <p:nvSpPr>
          <p:cNvPr id="8" name="TextBox 7">
            <a:extLst>
              <a:ext uri="{FF2B5EF4-FFF2-40B4-BE49-F238E27FC236}">
                <a16:creationId xmlns:a16="http://schemas.microsoft.com/office/drawing/2014/main" id="{3C71DCAD-C807-B742-9990-CC6DD336AD8D}"/>
              </a:ext>
            </a:extLst>
          </p:cNvPr>
          <p:cNvSpPr txBox="1"/>
          <p:nvPr/>
        </p:nvSpPr>
        <p:spPr>
          <a:xfrm>
            <a:off x="5907819" y="1820849"/>
            <a:ext cx="2345635" cy="1169551"/>
          </a:xfrm>
          <a:prstGeom prst="rect">
            <a:avLst/>
          </a:prstGeom>
          <a:noFill/>
        </p:spPr>
        <p:txBody>
          <a:bodyPr wrap="square" rtlCol="0">
            <a:spAutoFit/>
          </a:bodyPr>
          <a:lstStyle/>
          <a:p>
            <a:r>
              <a:rPr lang="en-US" dirty="0">
                <a:solidFill>
                  <a:schemeClr val="bg1"/>
                </a:solidFill>
              </a:rPr>
              <a:t>S=3:</a:t>
            </a:r>
          </a:p>
          <a:p>
            <a:r>
              <a:rPr lang="en-US" dirty="0">
                <a:solidFill>
                  <a:schemeClr val="bg1"/>
                </a:solidFill>
              </a:rPr>
              <a:t>Hybrid Insertion-</a:t>
            </a:r>
            <a:r>
              <a:rPr lang="en-US" dirty="0" err="1">
                <a:solidFill>
                  <a:schemeClr val="bg1"/>
                </a:solidFill>
              </a:rPr>
              <a:t>Mergesort</a:t>
            </a:r>
            <a:r>
              <a:rPr lang="en-US" dirty="0">
                <a:solidFill>
                  <a:schemeClr val="bg1"/>
                </a:solidFill>
              </a:rPr>
              <a:t> has </a:t>
            </a:r>
            <a:r>
              <a:rPr lang="en-US" u="sng" dirty="0">
                <a:solidFill>
                  <a:schemeClr val="bg1"/>
                </a:solidFill>
              </a:rPr>
              <a:t>lower number of Key Comparisons</a:t>
            </a:r>
            <a:r>
              <a:rPr lang="en-US" dirty="0">
                <a:solidFill>
                  <a:schemeClr val="bg1"/>
                </a:solidFill>
              </a:rPr>
              <a:t> and </a:t>
            </a:r>
            <a:r>
              <a:rPr lang="en-US" u="sng" dirty="0">
                <a:solidFill>
                  <a:schemeClr val="bg1"/>
                </a:solidFill>
              </a:rPr>
              <a:t>faster CPU time.</a:t>
            </a:r>
          </a:p>
        </p:txBody>
      </p:sp>
    </p:spTree>
    <p:extLst>
      <p:ext uri="{BB962C8B-B14F-4D97-AF65-F5344CB8AC3E}">
        <p14:creationId xmlns:p14="http://schemas.microsoft.com/office/powerpoint/2010/main" val="1553676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50EB3A81-E9BB-514F-BF82-2C9A37A2AC70}"/>
              </a:ext>
            </a:extLst>
          </p:cNvPr>
          <p:cNvPicPr>
            <a:picLocks noChangeAspect="1"/>
          </p:cNvPicPr>
          <p:nvPr/>
        </p:nvPicPr>
        <p:blipFill rotWithShape="1">
          <a:blip r:embed="rId2"/>
          <a:srcRect l="13768" t="24425" r="39952" b="18532"/>
          <a:stretch/>
        </p:blipFill>
        <p:spPr>
          <a:xfrm>
            <a:off x="826934" y="946837"/>
            <a:ext cx="4436829" cy="3417932"/>
          </a:xfrm>
          <a:prstGeom prst="rect">
            <a:avLst/>
          </a:prstGeom>
        </p:spPr>
      </p:pic>
      <p:sp>
        <p:nvSpPr>
          <p:cNvPr id="10" name="Google Shape;836;p39">
            <a:extLst>
              <a:ext uri="{FF2B5EF4-FFF2-40B4-BE49-F238E27FC236}">
                <a16:creationId xmlns:a16="http://schemas.microsoft.com/office/drawing/2014/main" id="{94ECDCE5-E27B-464A-B5D9-C4AF7A2CFD48}"/>
              </a:ext>
            </a:extLst>
          </p:cNvPr>
          <p:cNvSpPr txBox="1">
            <a:spLocks/>
          </p:cNvSpPr>
          <p:nvPr/>
        </p:nvSpPr>
        <p:spPr>
          <a:xfrm>
            <a:off x="600730" y="174240"/>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#Ideal S value based on </a:t>
            </a:r>
            <a:r>
              <a:rPr lang="en-SG" sz="2800" u="sng" dirty="0"/>
              <a:t>CPU Time</a:t>
            </a:r>
          </a:p>
        </p:txBody>
      </p:sp>
      <p:sp>
        <p:nvSpPr>
          <p:cNvPr id="11" name="TextBox 10">
            <a:extLst>
              <a:ext uri="{FF2B5EF4-FFF2-40B4-BE49-F238E27FC236}">
                <a16:creationId xmlns:a16="http://schemas.microsoft.com/office/drawing/2014/main" id="{04538780-39B7-A143-AAC3-15D6874426B3}"/>
              </a:ext>
            </a:extLst>
          </p:cNvPr>
          <p:cNvSpPr txBox="1"/>
          <p:nvPr/>
        </p:nvSpPr>
        <p:spPr>
          <a:xfrm>
            <a:off x="5907819" y="1820849"/>
            <a:ext cx="2345635" cy="1169551"/>
          </a:xfrm>
          <a:prstGeom prst="rect">
            <a:avLst/>
          </a:prstGeom>
          <a:noFill/>
        </p:spPr>
        <p:txBody>
          <a:bodyPr wrap="square" rtlCol="0">
            <a:spAutoFit/>
          </a:bodyPr>
          <a:lstStyle/>
          <a:p>
            <a:r>
              <a:rPr lang="en-US" dirty="0">
                <a:solidFill>
                  <a:schemeClr val="bg1"/>
                </a:solidFill>
              </a:rPr>
              <a:t>S=9:</a:t>
            </a:r>
          </a:p>
          <a:p>
            <a:r>
              <a:rPr lang="en-US" dirty="0">
                <a:solidFill>
                  <a:schemeClr val="bg1"/>
                </a:solidFill>
              </a:rPr>
              <a:t>Hybrid Insertion-</a:t>
            </a:r>
            <a:r>
              <a:rPr lang="en-US" dirty="0" err="1">
                <a:solidFill>
                  <a:schemeClr val="bg1"/>
                </a:solidFill>
              </a:rPr>
              <a:t>Mergesort</a:t>
            </a:r>
            <a:r>
              <a:rPr lang="en-US" dirty="0">
                <a:solidFill>
                  <a:schemeClr val="bg1"/>
                </a:solidFill>
              </a:rPr>
              <a:t> has </a:t>
            </a:r>
            <a:r>
              <a:rPr lang="en-US" u="sng" dirty="0">
                <a:solidFill>
                  <a:schemeClr val="bg1"/>
                </a:solidFill>
              </a:rPr>
              <a:t>higher number of Key Comparisons</a:t>
            </a:r>
            <a:r>
              <a:rPr lang="en-US" dirty="0">
                <a:solidFill>
                  <a:schemeClr val="bg1"/>
                </a:solidFill>
              </a:rPr>
              <a:t> and </a:t>
            </a:r>
            <a:r>
              <a:rPr lang="en-US" u="sng" dirty="0">
                <a:solidFill>
                  <a:schemeClr val="bg1"/>
                </a:solidFill>
              </a:rPr>
              <a:t>faster CPU time.</a:t>
            </a:r>
          </a:p>
        </p:txBody>
      </p:sp>
    </p:spTree>
    <p:extLst>
      <p:ext uri="{BB962C8B-B14F-4D97-AF65-F5344CB8AC3E}">
        <p14:creationId xmlns:p14="http://schemas.microsoft.com/office/powerpoint/2010/main" val="1558246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ED6B901F-A393-F94D-9987-409AAE2ABFCD}"/>
              </a:ext>
            </a:extLst>
          </p:cNvPr>
          <p:cNvSpPr txBox="1">
            <a:spLocks/>
          </p:cNvSpPr>
          <p:nvPr/>
        </p:nvSpPr>
        <p:spPr>
          <a:xfrm>
            <a:off x="600730" y="174240"/>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Conclusion</a:t>
            </a:r>
            <a:endParaRPr lang="en-SG" sz="2800" u="sng" dirty="0"/>
          </a:p>
        </p:txBody>
      </p:sp>
      <p:sp>
        <p:nvSpPr>
          <p:cNvPr id="7" name="Google Shape;1274;p47">
            <a:extLst>
              <a:ext uri="{FF2B5EF4-FFF2-40B4-BE49-F238E27FC236}">
                <a16:creationId xmlns:a16="http://schemas.microsoft.com/office/drawing/2014/main" id="{643315E5-4742-7F41-96F8-629FC169F346}"/>
              </a:ext>
            </a:extLst>
          </p:cNvPr>
          <p:cNvSpPr txBox="1">
            <a:spLocks/>
          </p:cNvSpPr>
          <p:nvPr/>
        </p:nvSpPr>
        <p:spPr>
          <a:xfrm>
            <a:off x="1079999" y="1145175"/>
            <a:ext cx="6490381" cy="2595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Fira Code"/>
              <a:buNone/>
              <a:defRPr sz="1600" b="0" i="0" u="none" strike="noStrike" cap="none">
                <a:solidFill>
                  <a:schemeClr val="dk2"/>
                </a:solidFill>
                <a:latin typeface="Fira Code"/>
                <a:ea typeface="Fira Code"/>
                <a:cs typeface="Fira Code"/>
                <a:sym typeface="Fira Code"/>
              </a:defRPr>
            </a:lvl1pPr>
            <a:lvl2pPr marL="914400" marR="0" lvl="1"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2pPr>
            <a:lvl3pPr marL="1371600" marR="0" lvl="2"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3pPr>
            <a:lvl4pPr marL="1828800" marR="0" lvl="3"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4pPr>
            <a:lvl5pPr marL="2286000" marR="0" lvl="4"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5pPr>
            <a:lvl6pPr marL="2743200" marR="0" lvl="5"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6pPr>
            <a:lvl7pPr marL="3200400" marR="0" lvl="6"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7pPr>
            <a:lvl8pPr marL="3657600" marR="0" lvl="7"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8pPr>
            <a:lvl9pPr marL="4114800" marR="0" lvl="8"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9pPr>
          </a:lstStyle>
          <a:p>
            <a:pPr marL="241300" indent="-215900">
              <a:buFont typeface="Fira Code"/>
              <a:buChar char="●"/>
            </a:pPr>
            <a:r>
              <a:rPr lang="en-SG" dirty="0"/>
              <a:t>As seen, hybrid Insertion-merge sort has a faster CPU time but higher key comparisons.</a:t>
            </a:r>
          </a:p>
          <a:p>
            <a:pPr marL="241300" indent="-215900">
              <a:buFont typeface="Fira Code"/>
              <a:buChar char="●"/>
            </a:pPr>
            <a:r>
              <a:rPr lang="en-SG" dirty="0"/>
              <a:t>When subarrays are smaller, overhead of recursive calls make algorithm of merge sort less efficient.</a:t>
            </a:r>
          </a:p>
          <a:p>
            <a:pPr marL="241300" indent="-215900">
              <a:buFont typeface="Fira Code"/>
              <a:buChar char="●"/>
            </a:pPr>
            <a:r>
              <a:rPr lang="en-SG" dirty="0"/>
              <a:t>Insertion sort has faster execution for certain threshold of S.</a:t>
            </a:r>
          </a:p>
          <a:p>
            <a:pPr marL="241300" indent="-215900">
              <a:buFont typeface="Fira Code"/>
              <a:buChar char="●"/>
            </a:pPr>
            <a:r>
              <a:rPr lang="en-SG" dirty="0"/>
              <a:t>Thus, insertion-merge sort will capitalise the strengths of both insertion and merge sort with the optimal S value, hence enhancing runtime.</a:t>
            </a:r>
          </a:p>
          <a:p>
            <a:pPr marL="241300" indent="-215900">
              <a:buFont typeface="Fira Code"/>
              <a:buChar char="●"/>
            </a:pPr>
            <a:endParaRPr lang="en-SG" dirty="0"/>
          </a:p>
        </p:txBody>
      </p:sp>
    </p:spTree>
    <p:extLst>
      <p:ext uri="{BB962C8B-B14F-4D97-AF65-F5344CB8AC3E}">
        <p14:creationId xmlns:p14="http://schemas.microsoft.com/office/powerpoint/2010/main" val="1588859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E852-D40F-4E47-835E-C8358B9A5CE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270898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grpSp>
        <p:nvGrpSpPr>
          <p:cNvPr id="642" name="Google Shape;642;p36"/>
          <p:cNvGrpSpPr/>
          <p:nvPr/>
        </p:nvGrpSpPr>
        <p:grpSpPr>
          <a:xfrm rot="5400000">
            <a:off x="1374423" y="1682353"/>
            <a:ext cx="2376289" cy="1933510"/>
            <a:chOff x="6007752" y="1813287"/>
            <a:chExt cx="2279633" cy="1173460"/>
          </a:xfrm>
        </p:grpSpPr>
        <p:sp>
          <p:nvSpPr>
            <p:cNvPr id="643" name="Google Shape;643;p36"/>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 name="Google Shape;648;p36"/>
          <p:cNvSpPr/>
          <p:nvPr/>
        </p:nvSpPr>
        <p:spPr>
          <a:xfrm>
            <a:off x="1040525" y="15806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50" name="Google Shape;650;p36"/>
          <p:cNvGrpSpPr/>
          <p:nvPr/>
        </p:nvGrpSpPr>
        <p:grpSpPr>
          <a:xfrm>
            <a:off x="299286" y="189025"/>
            <a:ext cx="133205" cy="119344"/>
            <a:chOff x="222150" y="185025"/>
            <a:chExt cx="170100" cy="152400"/>
          </a:xfrm>
        </p:grpSpPr>
        <p:cxnSp>
          <p:nvCxnSpPr>
            <p:cNvPr id="651" name="Google Shape;651;p3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52" name="Google Shape;652;p3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53" name="Google Shape;653;p3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54" name="Google Shape;654;p36"/>
          <p:cNvGrpSpPr/>
          <p:nvPr/>
        </p:nvGrpSpPr>
        <p:grpSpPr>
          <a:xfrm>
            <a:off x="286625" y="3999999"/>
            <a:ext cx="145867" cy="958251"/>
            <a:chOff x="286625" y="3923799"/>
            <a:chExt cx="145867" cy="958251"/>
          </a:xfrm>
        </p:grpSpPr>
        <p:sp>
          <p:nvSpPr>
            <p:cNvPr id="655" name="Google Shape;655;p3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36"/>
            <p:cNvGrpSpPr/>
            <p:nvPr/>
          </p:nvGrpSpPr>
          <p:grpSpPr>
            <a:xfrm>
              <a:off x="298112" y="4342643"/>
              <a:ext cx="110182" cy="126862"/>
              <a:chOff x="281100" y="2027800"/>
              <a:chExt cx="140700" cy="162000"/>
            </a:xfrm>
          </p:grpSpPr>
          <p:sp>
            <p:nvSpPr>
              <p:cNvPr id="657" name="Google Shape;657;p3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36"/>
              <p:cNvGrpSpPr/>
              <p:nvPr/>
            </p:nvGrpSpPr>
            <p:grpSpPr>
              <a:xfrm>
                <a:off x="308875" y="2088450"/>
                <a:ext cx="85200" cy="40700"/>
                <a:chOff x="308875" y="2087000"/>
                <a:chExt cx="85200" cy="40700"/>
              </a:xfrm>
            </p:grpSpPr>
            <p:cxnSp>
              <p:nvCxnSpPr>
                <p:cNvPr id="659" name="Google Shape;659;p3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3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61" name="Google Shape;661;p36"/>
            <p:cNvGrpSpPr/>
            <p:nvPr/>
          </p:nvGrpSpPr>
          <p:grpSpPr>
            <a:xfrm>
              <a:off x="286625" y="3923799"/>
              <a:ext cx="133200" cy="133200"/>
              <a:chOff x="286625" y="3648899"/>
              <a:chExt cx="133200" cy="133200"/>
            </a:xfrm>
          </p:grpSpPr>
          <p:sp>
            <p:nvSpPr>
              <p:cNvPr id="662" name="Google Shape;662;p3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4" name="Google Shape;664;p3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665" name="Google Shape;665;p36"/>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666" name="Google Shape;666;p36"/>
          <p:cNvSpPr txBox="1">
            <a:spLocks noGrp="1"/>
          </p:cNvSpPr>
          <p:nvPr>
            <p:ph type="subTitle" idx="1"/>
          </p:nvPr>
        </p:nvSpPr>
        <p:spPr>
          <a:xfrm>
            <a:off x="4437900" y="2183600"/>
            <a:ext cx="3617700" cy="15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give here a brief description of the topic you want to talk about. For example, if you want to talk about Mercury, you can say that it’s the smallest planet in the entire Solar System</a:t>
            </a:r>
            <a:endParaRPr/>
          </a:p>
        </p:txBody>
      </p:sp>
      <p:cxnSp>
        <p:nvCxnSpPr>
          <p:cNvPr id="667" name="Google Shape;667;p36"/>
          <p:cNvCxnSpPr/>
          <p:nvPr/>
        </p:nvCxnSpPr>
        <p:spPr>
          <a:xfrm>
            <a:off x="3558000" y="1207138"/>
            <a:ext cx="740100" cy="0"/>
          </a:xfrm>
          <a:prstGeom prst="straightConnector1">
            <a:avLst/>
          </a:prstGeom>
          <a:noFill/>
          <a:ln w="9525" cap="flat" cmpd="sng">
            <a:solidFill>
              <a:schemeClr val="dk2"/>
            </a:solidFill>
            <a:prstDash val="solid"/>
            <a:round/>
            <a:headEnd type="none" w="med" len="med"/>
            <a:tailEnd type="stealth" w="med" len="med"/>
          </a:ln>
        </p:spPr>
      </p:cxnSp>
      <p:sp>
        <p:nvSpPr>
          <p:cNvPr id="668" name="Google Shape;668;p36"/>
          <p:cNvSpPr/>
          <p:nvPr/>
        </p:nvSpPr>
        <p:spPr>
          <a:xfrm>
            <a:off x="1214637" y="16709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p:nvPr/>
        </p:nvSpPr>
        <p:spPr>
          <a:xfrm>
            <a:off x="1324030" y="17185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6"/>
          <p:cNvSpPr/>
          <p:nvPr/>
        </p:nvSpPr>
        <p:spPr>
          <a:xfrm>
            <a:off x="1265024" y="18654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6"/>
          <p:cNvGrpSpPr/>
          <p:nvPr/>
        </p:nvGrpSpPr>
        <p:grpSpPr>
          <a:xfrm>
            <a:off x="1214633" y="2037681"/>
            <a:ext cx="1007698" cy="131347"/>
            <a:chOff x="1397158" y="2606681"/>
            <a:chExt cx="1007698" cy="131347"/>
          </a:xfrm>
        </p:grpSpPr>
        <p:sp>
          <p:nvSpPr>
            <p:cNvPr id="672" name="Google Shape;672;p36"/>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6"/>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36"/>
          <p:cNvSpPr/>
          <p:nvPr/>
        </p:nvSpPr>
        <p:spPr>
          <a:xfrm>
            <a:off x="1646325" y="17261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1646325" y="18145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1646325" y="19027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36"/>
          <p:cNvGrpSpPr/>
          <p:nvPr/>
        </p:nvGrpSpPr>
        <p:grpSpPr>
          <a:xfrm>
            <a:off x="1884725" y="2724775"/>
            <a:ext cx="1355700" cy="262500"/>
            <a:chOff x="1884725" y="2724775"/>
            <a:chExt cx="1355700" cy="262500"/>
          </a:xfrm>
        </p:grpSpPr>
        <p:sp>
          <p:nvSpPr>
            <p:cNvPr id="681" name="Google Shape;681;p36"/>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6"/>
            <p:cNvSpPr/>
            <p:nvPr/>
          </p:nvSpPr>
          <p:spPr>
            <a:xfrm>
              <a:off x="2176700" y="2836550"/>
              <a:ext cx="463839"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6"/>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36"/>
          <p:cNvGrpSpPr/>
          <p:nvPr/>
        </p:nvGrpSpPr>
        <p:grpSpPr>
          <a:xfrm>
            <a:off x="1251920" y="3452543"/>
            <a:ext cx="694832" cy="494692"/>
            <a:chOff x="3336290" y="764021"/>
            <a:chExt cx="810300" cy="576900"/>
          </a:xfrm>
        </p:grpSpPr>
        <p:sp>
          <p:nvSpPr>
            <p:cNvPr id="686" name="Google Shape;686;p36"/>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36"/>
          <p:cNvGrpSpPr/>
          <p:nvPr/>
        </p:nvGrpSpPr>
        <p:grpSpPr>
          <a:xfrm>
            <a:off x="2895002" y="3452544"/>
            <a:ext cx="767672" cy="251306"/>
            <a:chOff x="6394925" y="2541508"/>
            <a:chExt cx="736800" cy="241200"/>
          </a:xfrm>
        </p:grpSpPr>
        <p:sp>
          <p:nvSpPr>
            <p:cNvPr id="690" name="Google Shape;690;p36"/>
            <p:cNvSpPr/>
            <p:nvPr/>
          </p:nvSpPr>
          <p:spPr>
            <a:xfrm rot="-5400000">
              <a:off x="6642725" y="2293708"/>
              <a:ext cx="241200" cy="736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rot="-5400000">
              <a:off x="6465199"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6"/>
            <p:cNvSpPr/>
            <p:nvPr/>
          </p:nvSpPr>
          <p:spPr>
            <a:xfrm rot="-5400000">
              <a:off x="6686966"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6"/>
            <p:cNvSpPr/>
            <p:nvPr/>
          </p:nvSpPr>
          <p:spPr>
            <a:xfrm rot="-5400000">
              <a:off x="6908732"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36"/>
          <p:cNvSpPr/>
          <p:nvPr/>
        </p:nvSpPr>
        <p:spPr>
          <a:xfrm>
            <a:off x="3333299" y="169955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6"/>
          <p:cNvSpPr/>
          <p:nvPr/>
        </p:nvSpPr>
        <p:spPr>
          <a:xfrm>
            <a:off x="3435392" y="1812376"/>
            <a:ext cx="236675" cy="215400"/>
          </a:xfrm>
          <a:custGeom>
            <a:avLst/>
            <a:gdLst/>
            <a:ahLst/>
            <a:cxnLst/>
            <a:rect l="l" t="t" r="r" b="b"/>
            <a:pathLst>
              <a:path w="9467" h="8616" extrusionOk="0">
                <a:moveTo>
                  <a:pt x="4733" y="1"/>
                </a:moveTo>
                <a:cubicBezTo>
                  <a:pt x="4606" y="1"/>
                  <a:pt x="4480" y="48"/>
                  <a:pt x="4383" y="142"/>
                </a:cubicBezTo>
                <a:lnTo>
                  <a:pt x="210" y="4131"/>
                </a:lnTo>
                <a:cubicBezTo>
                  <a:pt x="10" y="4325"/>
                  <a:pt x="0" y="4648"/>
                  <a:pt x="194" y="4847"/>
                </a:cubicBezTo>
                <a:cubicBezTo>
                  <a:pt x="295" y="4952"/>
                  <a:pt x="429" y="5005"/>
                  <a:pt x="564" y="5005"/>
                </a:cubicBezTo>
                <a:cubicBezTo>
                  <a:pt x="690" y="5005"/>
                  <a:pt x="817" y="4959"/>
                  <a:pt x="916" y="4867"/>
                </a:cubicBezTo>
                <a:lnTo>
                  <a:pt x="4730" y="1211"/>
                </a:lnTo>
                <a:lnTo>
                  <a:pt x="8551" y="4867"/>
                </a:lnTo>
                <a:cubicBezTo>
                  <a:pt x="8648" y="4959"/>
                  <a:pt x="8776" y="5005"/>
                  <a:pt x="8903" y="5005"/>
                </a:cubicBezTo>
                <a:cubicBezTo>
                  <a:pt x="9037" y="5005"/>
                  <a:pt x="9170" y="4955"/>
                  <a:pt x="9271" y="4847"/>
                </a:cubicBezTo>
                <a:cubicBezTo>
                  <a:pt x="9467" y="4648"/>
                  <a:pt x="9456" y="4325"/>
                  <a:pt x="9257" y="4131"/>
                </a:cubicBezTo>
                <a:lnTo>
                  <a:pt x="5084" y="142"/>
                </a:lnTo>
                <a:cubicBezTo>
                  <a:pt x="4986" y="48"/>
                  <a:pt x="4860" y="1"/>
                  <a:pt x="4733" y="1"/>
                </a:cubicBezTo>
                <a:close/>
                <a:moveTo>
                  <a:pt x="4730" y="2203"/>
                </a:moveTo>
                <a:lnTo>
                  <a:pt x="1355" y="5434"/>
                </a:lnTo>
                <a:lnTo>
                  <a:pt x="1355" y="8616"/>
                </a:lnTo>
                <a:lnTo>
                  <a:pt x="3928" y="8616"/>
                </a:lnTo>
                <a:lnTo>
                  <a:pt x="3928" y="6529"/>
                </a:lnTo>
                <a:lnTo>
                  <a:pt x="5539" y="6529"/>
                </a:lnTo>
                <a:lnTo>
                  <a:pt x="5539" y="8616"/>
                </a:lnTo>
                <a:lnTo>
                  <a:pt x="8106" y="8616"/>
                </a:lnTo>
                <a:lnTo>
                  <a:pt x="8106" y="5434"/>
                </a:lnTo>
                <a:lnTo>
                  <a:pt x="4730" y="2203"/>
                </a:ln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6"/>
          <p:cNvSpPr/>
          <p:nvPr/>
        </p:nvSpPr>
        <p:spPr>
          <a:xfrm>
            <a:off x="3118883"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6"/>
          <p:cNvSpPr/>
          <p:nvPr/>
        </p:nvSpPr>
        <p:spPr>
          <a:xfrm>
            <a:off x="2904474"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6">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grpSp>
        <p:nvGrpSpPr>
          <p:cNvPr id="706" name="Google Shape;706;p37"/>
          <p:cNvGrpSpPr/>
          <p:nvPr/>
        </p:nvGrpSpPr>
        <p:grpSpPr>
          <a:xfrm>
            <a:off x="966240" y="1638993"/>
            <a:ext cx="737100" cy="737100"/>
            <a:chOff x="991075" y="1881675"/>
            <a:chExt cx="737100" cy="737100"/>
          </a:xfrm>
        </p:grpSpPr>
        <p:sp>
          <p:nvSpPr>
            <p:cNvPr id="707" name="Google Shape;707;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7"/>
          <p:cNvGrpSpPr/>
          <p:nvPr/>
        </p:nvGrpSpPr>
        <p:grpSpPr>
          <a:xfrm>
            <a:off x="3547346" y="1638993"/>
            <a:ext cx="737100" cy="737100"/>
            <a:chOff x="991075" y="1881675"/>
            <a:chExt cx="737100" cy="737100"/>
          </a:xfrm>
        </p:grpSpPr>
        <p:sp>
          <p:nvSpPr>
            <p:cNvPr id="710" name="Google Shape;710;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37"/>
          <p:cNvGrpSpPr/>
          <p:nvPr/>
        </p:nvGrpSpPr>
        <p:grpSpPr>
          <a:xfrm>
            <a:off x="6149176" y="1639018"/>
            <a:ext cx="737100" cy="737100"/>
            <a:chOff x="991075" y="1881675"/>
            <a:chExt cx="737100" cy="737100"/>
          </a:xfrm>
        </p:grpSpPr>
        <p:sp>
          <p:nvSpPr>
            <p:cNvPr id="713" name="Google Shape;713;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3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716" name="Google Shape;716;p37"/>
          <p:cNvGrpSpPr/>
          <p:nvPr/>
        </p:nvGrpSpPr>
        <p:grpSpPr>
          <a:xfrm>
            <a:off x="299286" y="189025"/>
            <a:ext cx="133205" cy="119344"/>
            <a:chOff x="222150" y="185025"/>
            <a:chExt cx="170100" cy="152400"/>
          </a:xfrm>
        </p:grpSpPr>
        <p:cxnSp>
          <p:nvCxnSpPr>
            <p:cNvPr id="717" name="Google Shape;717;p3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3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9" name="Google Shape;719;p3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20" name="Google Shape;720;p37"/>
          <p:cNvGrpSpPr/>
          <p:nvPr/>
        </p:nvGrpSpPr>
        <p:grpSpPr>
          <a:xfrm>
            <a:off x="286625" y="3999999"/>
            <a:ext cx="145867" cy="958251"/>
            <a:chOff x="286625" y="3923799"/>
            <a:chExt cx="145867" cy="958251"/>
          </a:xfrm>
        </p:grpSpPr>
        <p:sp>
          <p:nvSpPr>
            <p:cNvPr id="721" name="Google Shape;721;p3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37"/>
            <p:cNvGrpSpPr/>
            <p:nvPr/>
          </p:nvGrpSpPr>
          <p:grpSpPr>
            <a:xfrm>
              <a:off x="298112" y="4342643"/>
              <a:ext cx="110182" cy="126862"/>
              <a:chOff x="281100" y="2027800"/>
              <a:chExt cx="140700" cy="162000"/>
            </a:xfrm>
          </p:grpSpPr>
          <p:sp>
            <p:nvSpPr>
              <p:cNvPr id="723" name="Google Shape;723;p3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37"/>
              <p:cNvGrpSpPr/>
              <p:nvPr/>
            </p:nvGrpSpPr>
            <p:grpSpPr>
              <a:xfrm>
                <a:off x="308875" y="2088450"/>
                <a:ext cx="85200" cy="40700"/>
                <a:chOff x="308875" y="2087000"/>
                <a:chExt cx="85200" cy="40700"/>
              </a:xfrm>
            </p:grpSpPr>
            <p:cxnSp>
              <p:nvCxnSpPr>
                <p:cNvPr id="725" name="Google Shape;725;p3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3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7" name="Google Shape;727;p37"/>
            <p:cNvGrpSpPr/>
            <p:nvPr/>
          </p:nvGrpSpPr>
          <p:grpSpPr>
            <a:xfrm>
              <a:off x="286625" y="3923799"/>
              <a:ext cx="133200" cy="133200"/>
              <a:chOff x="286625" y="3648899"/>
              <a:chExt cx="133200" cy="133200"/>
            </a:xfrm>
          </p:grpSpPr>
          <p:sp>
            <p:nvSpPr>
              <p:cNvPr id="728" name="Google Shape;728;p3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0" name="Google Shape;730;p3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1" name="Google Shape;731;p37"/>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a:t>
            </a:r>
            <a:endParaRPr/>
          </a:p>
        </p:txBody>
      </p:sp>
      <p:sp>
        <p:nvSpPr>
          <p:cNvPr id="732" name="Google Shape;732;p37"/>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/LANGUAGE</a:t>
            </a:r>
            <a:endParaRPr/>
          </a:p>
        </p:txBody>
      </p:sp>
      <p:sp>
        <p:nvSpPr>
          <p:cNvPr id="733" name="Google Shape;733;p37"/>
          <p:cNvSpPr txBox="1">
            <a:spLocks noGrp="1"/>
          </p:cNvSpPr>
          <p:nvPr>
            <p:ph type="subTitle" idx="1"/>
          </p:nvPr>
        </p:nvSpPr>
        <p:spPr>
          <a:xfrm>
            <a:off x="891995" y="3023144"/>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a:t>
            </a:r>
            <a:endParaRPr/>
          </a:p>
        </p:txBody>
      </p:sp>
      <p:sp>
        <p:nvSpPr>
          <p:cNvPr id="734" name="Google Shape;734;p37"/>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a:t>
            </a:r>
            <a:endParaRPr/>
          </a:p>
        </p:txBody>
      </p:sp>
      <p:sp>
        <p:nvSpPr>
          <p:cNvPr id="735" name="Google Shape;735;p37"/>
          <p:cNvSpPr txBox="1">
            <a:spLocks noGrp="1"/>
          </p:cNvSpPr>
          <p:nvPr>
            <p:ph type="subTitle" idx="3"/>
          </p:nvPr>
        </p:nvSpPr>
        <p:spPr>
          <a:xfrm>
            <a:off x="3483900" y="3023137"/>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terribly hot and is the second planet from the Sun</a:t>
            </a:r>
            <a:endParaRPr/>
          </a:p>
        </p:txBody>
      </p:sp>
      <p:sp>
        <p:nvSpPr>
          <p:cNvPr id="736" name="Google Shape;736;p37"/>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/ALGORITHM</a:t>
            </a:r>
            <a:endParaRPr/>
          </a:p>
        </p:txBody>
      </p:sp>
      <p:sp>
        <p:nvSpPr>
          <p:cNvPr id="737" name="Google Shape;737;p37"/>
          <p:cNvSpPr txBox="1">
            <a:spLocks noGrp="1"/>
          </p:cNvSpPr>
          <p:nvPr>
            <p:ph type="subTitle" idx="5"/>
          </p:nvPr>
        </p:nvSpPr>
        <p:spPr>
          <a:xfrm>
            <a:off x="6071355" y="3023162"/>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full of iron oxide dust</a:t>
            </a:r>
            <a:endParaRPr/>
          </a:p>
        </p:txBody>
      </p:sp>
      <p:grpSp>
        <p:nvGrpSpPr>
          <p:cNvPr id="738" name="Google Shape;738;p37"/>
          <p:cNvGrpSpPr/>
          <p:nvPr/>
        </p:nvGrpSpPr>
        <p:grpSpPr>
          <a:xfrm>
            <a:off x="3711400" y="1829222"/>
            <a:ext cx="409009" cy="356642"/>
            <a:chOff x="4367550" y="2156499"/>
            <a:chExt cx="409009" cy="356642"/>
          </a:xfrm>
        </p:grpSpPr>
        <p:sp>
          <p:nvSpPr>
            <p:cNvPr id="739" name="Google Shape;739;p37"/>
            <p:cNvSpPr/>
            <p:nvPr/>
          </p:nvSpPr>
          <p:spPr>
            <a:xfrm>
              <a:off x="4555118" y="2242676"/>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4367550" y="2242676"/>
              <a:ext cx="204193" cy="270465"/>
            </a:xfrm>
            <a:custGeom>
              <a:avLst/>
              <a:gdLst/>
              <a:ahLst/>
              <a:cxnLst/>
              <a:rect l="l" t="t" r="r" b="b"/>
              <a:pathLst>
                <a:path w="7139" h="9456" extrusionOk="0">
                  <a:moveTo>
                    <a:pt x="7138" y="1"/>
                  </a:moveTo>
                  <a:lnTo>
                    <a:pt x="0" y="464"/>
                  </a:lnTo>
                  <a:lnTo>
                    <a:pt x="0" y="9456"/>
                  </a:lnTo>
                  <a:lnTo>
                    <a:pt x="7138" y="9456"/>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4555118" y="2156499"/>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4367550" y="2156499"/>
              <a:ext cx="204193" cy="99479"/>
            </a:xfrm>
            <a:custGeom>
              <a:avLst/>
              <a:gdLst/>
              <a:ahLst/>
              <a:cxnLst/>
              <a:rect l="l" t="t" r="r" b="b"/>
              <a:pathLst>
                <a:path w="7139" h="3478" extrusionOk="0">
                  <a:moveTo>
                    <a:pt x="0" y="1"/>
                  </a:moveTo>
                  <a:lnTo>
                    <a:pt x="0" y="3477"/>
                  </a:lnTo>
                  <a:lnTo>
                    <a:pt x="7138" y="3477"/>
                  </a:lnTo>
                  <a:lnTo>
                    <a:pt x="7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4405991"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4455700" y="2195626"/>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4508069"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4555118" y="2333486"/>
              <a:ext cx="143871" cy="102111"/>
            </a:xfrm>
            <a:custGeom>
              <a:avLst/>
              <a:gdLst/>
              <a:ahLst/>
              <a:cxnLst/>
              <a:rect l="l" t="t" r="r" b="b"/>
              <a:pathLst>
                <a:path w="5030" h="3570" extrusionOk="0">
                  <a:moveTo>
                    <a:pt x="580" y="0"/>
                  </a:moveTo>
                  <a:lnTo>
                    <a:pt x="1" y="1831"/>
                  </a:lnTo>
                  <a:lnTo>
                    <a:pt x="580" y="3569"/>
                  </a:lnTo>
                  <a:lnTo>
                    <a:pt x="5030" y="3569"/>
                  </a:lnTo>
                  <a:lnTo>
                    <a:pt x="5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4445089" y="2333486"/>
              <a:ext cx="126652" cy="102111"/>
            </a:xfrm>
            <a:custGeom>
              <a:avLst/>
              <a:gdLst/>
              <a:ahLst/>
              <a:cxnLst/>
              <a:rect l="l" t="t" r="r" b="b"/>
              <a:pathLst>
                <a:path w="4428" h="3570" extrusionOk="0">
                  <a:moveTo>
                    <a:pt x="1" y="0"/>
                  </a:moveTo>
                  <a:lnTo>
                    <a:pt x="1" y="3569"/>
                  </a:lnTo>
                  <a:lnTo>
                    <a:pt x="4427" y="3569"/>
                  </a:lnTo>
                  <a:lnTo>
                    <a:pt x="4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4483529" y="2371926"/>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4533267" y="2371926"/>
              <a:ext cx="24541" cy="25227"/>
            </a:xfrm>
            <a:custGeom>
              <a:avLst/>
              <a:gdLst/>
              <a:ahLst/>
              <a:cxnLst/>
              <a:rect l="l" t="t" r="r" b="b"/>
              <a:pathLst>
                <a:path w="858" h="882" extrusionOk="0">
                  <a:moveTo>
                    <a:pt x="0" y="1"/>
                  </a:moveTo>
                  <a:lnTo>
                    <a:pt x="0"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4585608" y="2371926"/>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4635345" y="2371926"/>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7"/>
          <p:cNvGrpSpPr/>
          <p:nvPr/>
        </p:nvGrpSpPr>
        <p:grpSpPr>
          <a:xfrm>
            <a:off x="6313214" y="1829247"/>
            <a:ext cx="409037" cy="356642"/>
            <a:chOff x="8245271" y="1357987"/>
            <a:chExt cx="409037" cy="356642"/>
          </a:xfrm>
        </p:grpSpPr>
        <p:sp>
          <p:nvSpPr>
            <p:cNvPr id="753" name="Google Shape;753;p37"/>
            <p:cNvSpPr/>
            <p:nvPr/>
          </p:nvSpPr>
          <p:spPr>
            <a:xfrm>
              <a:off x="8432868"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8245271" y="1444163"/>
              <a:ext cx="204193" cy="270465"/>
            </a:xfrm>
            <a:custGeom>
              <a:avLst/>
              <a:gdLst/>
              <a:ahLst/>
              <a:cxnLst/>
              <a:rect l="l" t="t" r="r" b="b"/>
              <a:pathLst>
                <a:path w="7139" h="9456" extrusionOk="0">
                  <a:moveTo>
                    <a:pt x="7139" y="1"/>
                  </a:moveTo>
                  <a:lnTo>
                    <a:pt x="1" y="464"/>
                  </a:lnTo>
                  <a:lnTo>
                    <a:pt x="1" y="9456"/>
                  </a:lnTo>
                  <a:lnTo>
                    <a:pt x="7139" y="9456"/>
                  </a:lnTo>
                  <a:lnTo>
                    <a:pt x="71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8432868"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8245271" y="1357987"/>
              <a:ext cx="204193" cy="99479"/>
            </a:xfrm>
            <a:custGeom>
              <a:avLst/>
              <a:gdLst/>
              <a:ahLst/>
              <a:cxnLst/>
              <a:rect l="l" t="t" r="r" b="b"/>
              <a:pathLst>
                <a:path w="7139" h="3478" extrusionOk="0">
                  <a:moveTo>
                    <a:pt x="1" y="1"/>
                  </a:moveTo>
                  <a:lnTo>
                    <a:pt x="1" y="3477"/>
                  </a:lnTo>
                  <a:lnTo>
                    <a:pt x="7139" y="3477"/>
                  </a:lnTo>
                  <a:lnTo>
                    <a:pt x="7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8283740"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8333450" y="1397114"/>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8385819"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8333450" y="1510462"/>
              <a:ext cx="77570" cy="151822"/>
            </a:xfrm>
            <a:custGeom>
              <a:avLst/>
              <a:gdLst/>
              <a:ahLst/>
              <a:cxnLst/>
              <a:rect l="l" t="t" r="r" b="b"/>
              <a:pathLst>
                <a:path w="2712" h="5308" extrusionOk="0">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8488555" y="1510462"/>
              <a:ext cx="76912" cy="151822"/>
            </a:xfrm>
            <a:custGeom>
              <a:avLst/>
              <a:gdLst/>
              <a:ahLst/>
              <a:cxnLst/>
              <a:rect l="l" t="t" r="r" b="b"/>
              <a:pathLst>
                <a:path w="2689" h="5308" extrusionOk="0">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8438846" y="1510462"/>
              <a:ext cx="21881" cy="151822"/>
            </a:xfrm>
            <a:custGeom>
              <a:avLst/>
              <a:gdLst/>
              <a:ahLst/>
              <a:cxnLst/>
              <a:rect l="l" t="t" r="r" b="b"/>
              <a:pathLst>
                <a:path w="765" h="5308" extrusionOk="0">
                  <a:moveTo>
                    <a:pt x="0" y="0"/>
                  </a:moveTo>
                  <a:lnTo>
                    <a:pt x="0" y="5307"/>
                  </a:lnTo>
                  <a:lnTo>
                    <a:pt x="765" y="5307"/>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7"/>
          <p:cNvGrpSpPr/>
          <p:nvPr/>
        </p:nvGrpSpPr>
        <p:grpSpPr>
          <a:xfrm>
            <a:off x="1130288" y="1832203"/>
            <a:ext cx="408999" cy="350681"/>
            <a:chOff x="3159447" y="1439568"/>
            <a:chExt cx="385957" cy="330924"/>
          </a:xfrm>
        </p:grpSpPr>
        <p:sp>
          <p:nvSpPr>
            <p:cNvPr id="764" name="Google Shape;764;p37"/>
            <p:cNvSpPr/>
            <p:nvPr/>
          </p:nvSpPr>
          <p:spPr>
            <a:xfrm>
              <a:off x="3336474" y="1439568"/>
              <a:ext cx="208930" cy="221453"/>
            </a:xfrm>
            <a:custGeom>
              <a:avLst/>
              <a:gdLst/>
              <a:ahLst/>
              <a:cxnLst/>
              <a:rect l="l" t="t" r="r" b="b"/>
              <a:pathLst>
                <a:path w="7741" h="8205" extrusionOk="0">
                  <a:moveTo>
                    <a:pt x="579" y="1"/>
                  </a:moveTo>
                  <a:lnTo>
                    <a:pt x="0" y="8205"/>
                  </a:lnTo>
                  <a:lnTo>
                    <a:pt x="7741" y="7718"/>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3159447" y="1439568"/>
              <a:ext cx="192682" cy="221453"/>
            </a:xfrm>
            <a:custGeom>
              <a:avLst/>
              <a:gdLst/>
              <a:ahLst/>
              <a:cxnLst/>
              <a:rect l="l" t="t" r="r" b="b"/>
              <a:pathLst>
                <a:path w="7139" h="8205" extrusionOk="0">
                  <a:moveTo>
                    <a:pt x="1" y="1"/>
                  </a:moveTo>
                  <a:lnTo>
                    <a:pt x="1" y="7718"/>
                  </a:lnTo>
                  <a:lnTo>
                    <a:pt x="7138" y="8205"/>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3336474" y="1694785"/>
              <a:ext cx="78190" cy="62563"/>
            </a:xfrm>
            <a:custGeom>
              <a:avLst/>
              <a:gdLst/>
              <a:ahLst/>
              <a:cxnLst/>
              <a:rect l="l" t="t" r="r" b="b"/>
              <a:pathLst>
                <a:path w="2897" h="2318" extrusionOk="0">
                  <a:moveTo>
                    <a:pt x="0" y="0"/>
                  </a:moveTo>
                  <a:lnTo>
                    <a:pt x="579" y="2318"/>
                  </a:lnTo>
                  <a:lnTo>
                    <a:pt x="2897" y="2318"/>
                  </a:lnTo>
                  <a:lnTo>
                    <a:pt x="2897" y="5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3289538" y="1694785"/>
              <a:ext cx="62590" cy="62563"/>
            </a:xfrm>
            <a:custGeom>
              <a:avLst/>
              <a:gdLst/>
              <a:ahLst/>
              <a:cxnLst/>
              <a:rect l="l" t="t" r="r" b="b"/>
              <a:pathLst>
                <a:path w="2319" h="2318" extrusionOk="0">
                  <a:moveTo>
                    <a:pt x="2318" y="0"/>
                  </a:moveTo>
                  <a:lnTo>
                    <a:pt x="1" y="579"/>
                  </a:lnTo>
                  <a:lnTo>
                    <a:pt x="1" y="2318"/>
                  </a:lnTo>
                  <a:lnTo>
                    <a:pt x="2318" y="2318"/>
                  </a:lnTo>
                  <a:lnTo>
                    <a:pt x="2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3344598" y="1746687"/>
              <a:ext cx="106988" cy="23805"/>
            </a:xfrm>
            <a:custGeom>
              <a:avLst/>
              <a:gdLst/>
              <a:ahLst/>
              <a:cxnLst/>
              <a:rect l="l" t="t" r="r" b="b"/>
              <a:pathLst>
                <a:path w="3964" h="882" extrusionOk="0">
                  <a:moveTo>
                    <a:pt x="278" y="1"/>
                  </a:moveTo>
                  <a:lnTo>
                    <a:pt x="0" y="395"/>
                  </a:lnTo>
                  <a:lnTo>
                    <a:pt x="278" y="881"/>
                  </a:lnTo>
                  <a:lnTo>
                    <a:pt x="3963" y="881"/>
                  </a:lnTo>
                  <a:lnTo>
                    <a:pt x="39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3253264" y="1746687"/>
              <a:ext cx="98864" cy="23805"/>
            </a:xfrm>
            <a:custGeom>
              <a:avLst/>
              <a:gdLst/>
              <a:ahLst/>
              <a:cxnLst/>
              <a:rect l="l" t="t" r="r" b="b"/>
              <a:pathLst>
                <a:path w="3663" h="882" extrusionOk="0">
                  <a:moveTo>
                    <a:pt x="1" y="1"/>
                  </a:moveTo>
                  <a:lnTo>
                    <a:pt x="1" y="881"/>
                  </a:lnTo>
                  <a:lnTo>
                    <a:pt x="3662" y="881"/>
                  </a:lnTo>
                  <a:lnTo>
                    <a:pt x="3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3336474" y="1647850"/>
              <a:ext cx="208930" cy="62590"/>
            </a:xfrm>
            <a:custGeom>
              <a:avLst/>
              <a:gdLst/>
              <a:ahLst/>
              <a:cxnLst/>
              <a:rect l="l" t="t" r="r" b="b"/>
              <a:pathLst>
                <a:path w="7741" h="2319" extrusionOk="0">
                  <a:moveTo>
                    <a:pt x="579" y="1"/>
                  </a:moveTo>
                  <a:lnTo>
                    <a:pt x="0" y="1160"/>
                  </a:lnTo>
                  <a:lnTo>
                    <a:pt x="579" y="2318"/>
                  </a:lnTo>
                  <a:lnTo>
                    <a:pt x="7741" y="2318"/>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3159447" y="1647850"/>
              <a:ext cx="192682" cy="62590"/>
            </a:xfrm>
            <a:custGeom>
              <a:avLst/>
              <a:gdLst/>
              <a:ahLst/>
              <a:cxnLst/>
              <a:rect l="l" t="t" r="r" b="b"/>
              <a:pathLst>
                <a:path w="7139" h="2319" extrusionOk="0">
                  <a:moveTo>
                    <a:pt x="1" y="1"/>
                  </a:moveTo>
                  <a:lnTo>
                    <a:pt x="1" y="2318"/>
                  </a:lnTo>
                  <a:lnTo>
                    <a:pt x="7138" y="2318"/>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7"/>
            <p:cNvSpPr/>
            <p:nvPr/>
          </p:nvSpPr>
          <p:spPr>
            <a:xfrm>
              <a:off x="3365245" y="1533385"/>
              <a:ext cx="143263" cy="23184"/>
            </a:xfrm>
            <a:custGeom>
              <a:avLst/>
              <a:gdLst/>
              <a:ahLst/>
              <a:cxnLst/>
              <a:rect l="l" t="t" r="r" b="b"/>
              <a:pathLst>
                <a:path w="5308" h="859" extrusionOk="0">
                  <a:moveTo>
                    <a:pt x="0" y="1"/>
                  </a:moveTo>
                  <a:lnTo>
                    <a:pt x="0" y="858"/>
                  </a:lnTo>
                  <a:lnTo>
                    <a:pt x="5307" y="858"/>
                  </a:lnTo>
                  <a:lnTo>
                    <a:pt x="53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7"/>
            <p:cNvSpPr/>
            <p:nvPr/>
          </p:nvSpPr>
          <p:spPr>
            <a:xfrm>
              <a:off x="3195721" y="1533385"/>
              <a:ext cx="143263" cy="23184"/>
            </a:xfrm>
            <a:custGeom>
              <a:avLst/>
              <a:gdLst/>
              <a:ahLst/>
              <a:cxnLst/>
              <a:rect l="l" t="t" r="r" b="b"/>
              <a:pathLst>
                <a:path w="5308" h="859" extrusionOk="0">
                  <a:moveTo>
                    <a:pt x="1" y="1"/>
                  </a:moveTo>
                  <a:lnTo>
                    <a:pt x="1" y="858"/>
                  </a:lnTo>
                  <a:lnTo>
                    <a:pt x="5308" y="858"/>
                  </a:lnTo>
                  <a:lnTo>
                    <a:pt x="53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7"/>
            <p:cNvSpPr/>
            <p:nvPr/>
          </p:nvSpPr>
          <p:spPr>
            <a:xfrm>
              <a:off x="3195721" y="1486476"/>
              <a:ext cx="46936" cy="23184"/>
            </a:xfrm>
            <a:custGeom>
              <a:avLst/>
              <a:gdLst/>
              <a:ahLst/>
              <a:cxnLst/>
              <a:rect l="l" t="t" r="r" b="b"/>
              <a:pathLst>
                <a:path w="1739" h="859" extrusionOk="0">
                  <a:moveTo>
                    <a:pt x="1" y="1"/>
                  </a:moveTo>
                  <a:lnTo>
                    <a:pt x="1" y="858"/>
                  </a:lnTo>
                  <a:lnTo>
                    <a:pt x="1739"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7"/>
            <p:cNvSpPr/>
            <p:nvPr/>
          </p:nvSpPr>
          <p:spPr>
            <a:xfrm>
              <a:off x="3461573" y="1486476"/>
              <a:ext cx="46936" cy="23184"/>
            </a:xfrm>
            <a:custGeom>
              <a:avLst/>
              <a:gdLst/>
              <a:ahLst/>
              <a:cxnLst/>
              <a:rect l="l" t="t" r="r" b="b"/>
              <a:pathLst>
                <a:path w="1739" h="859" extrusionOk="0">
                  <a:moveTo>
                    <a:pt x="0" y="1"/>
                  </a:moveTo>
                  <a:lnTo>
                    <a:pt x="0" y="858"/>
                  </a:lnTo>
                  <a:lnTo>
                    <a:pt x="1738" y="858"/>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7"/>
            <p:cNvSpPr/>
            <p:nvPr/>
          </p:nvSpPr>
          <p:spPr>
            <a:xfrm>
              <a:off x="3195721" y="1582804"/>
              <a:ext cx="46936" cy="20674"/>
            </a:xfrm>
            <a:custGeom>
              <a:avLst/>
              <a:gdLst/>
              <a:ahLst/>
              <a:cxnLst/>
              <a:rect l="l" t="t" r="r" b="b"/>
              <a:pathLst>
                <a:path w="1739" h="766" extrusionOk="0">
                  <a:moveTo>
                    <a:pt x="1" y="1"/>
                  </a:moveTo>
                  <a:lnTo>
                    <a:pt x="1" y="765"/>
                  </a:lnTo>
                  <a:lnTo>
                    <a:pt x="1739" y="765"/>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7"/>
            <p:cNvSpPr/>
            <p:nvPr/>
          </p:nvSpPr>
          <p:spPr>
            <a:xfrm>
              <a:off x="3461573" y="1582804"/>
              <a:ext cx="46936" cy="20674"/>
            </a:xfrm>
            <a:custGeom>
              <a:avLst/>
              <a:gdLst/>
              <a:ahLst/>
              <a:cxnLst/>
              <a:rect l="l" t="t" r="r" b="b"/>
              <a:pathLst>
                <a:path w="1739" h="766" extrusionOk="0">
                  <a:moveTo>
                    <a:pt x="0" y="1"/>
                  </a:moveTo>
                  <a:lnTo>
                    <a:pt x="0" y="765"/>
                  </a:lnTo>
                  <a:lnTo>
                    <a:pt x="1738" y="7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7"/>
            <p:cNvSpPr/>
            <p:nvPr/>
          </p:nvSpPr>
          <p:spPr>
            <a:xfrm>
              <a:off x="3344598" y="1486476"/>
              <a:ext cx="91334" cy="23184"/>
            </a:xfrm>
            <a:custGeom>
              <a:avLst/>
              <a:gdLst/>
              <a:ahLst/>
              <a:cxnLst/>
              <a:rect l="l" t="t" r="r" b="b"/>
              <a:pathLst>
                <a:path w="3384" h="859" extrusionOk="0">
                  <a:moveTo>
                    <a:pt x="278" y="1"/>
                  </a:moveTo>
                  <a:lnTo>
                    <a:pt x="0" y="372"/>
                  </a:lnTo>
                  <a:lnTo>
                    <a:pt x="278" y="858"/>
                  </a:lnTo>
                  <a:lnTo>
                    <a:pt x="3384" y="858"/>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7"/>
            <p:cNvSpPr/>
            <p:nvPr/>
          </p:nvSpPr>
          <p:spPr>
            <a:xfrm>
              <a:off x="3344598" y="1582804"/>
              <a:ext cx="91334" cy="20674"/>
            </a:xfrm>
            <a:custGeom>
              <a:avLst/>
              <a:gdLst/>
              <a:ahLst/>
              <a:cxnLst/>
              <a:rect l="l" t="t" r="r" b="b"/>
              <a:pathLst>
                <a:path w="3384" h="766" extrusionOk="0">
                  <a:moveTo>
                    <a:pt x="278" y="1"/>
                  </a:moveTo>
                  <a:lnTo>
                    <a:pt x="0" y="372"/>
                  </a:lnTo>
                  <a:lnTo>
                    <a:pt x="278" y="765"/>
                  </a:lnTo>
                  <a:lnTo>
                    <a:pt x="3384" y="765"/>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7"/>
            <p:cNvSpPr/>
            <p:nvPr/>
          </p:nvSpPr>
          <p:spPr>
            <a:xfrm>
              <a:off x="3268918" y="1486476"/>
              <a:ext cx="83210" cy="23184"/>
            </a:xfrm>
            <a:custGeom>
              <a:avLst/>
              <a:gdLst/>
              <a:ahLst/>
              <a:cxnLst/>
              <a:rect l="l" t="t" r="r" b="b"/>
              <a:pathLst>
                <a:path w="3083" h="859" extrusionOk="0">
                  <a:moveTo>
                    <a:pt x="0" y="1"/>
                  </a:moveTo>
                  <a:lnTo>
                    <a:pt x="0" y="858"/>
                  </a:lnTo>
                  <a:lnTo>
                    <a:pt x="3082" y="858"/>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7"/>
            <p:cNvSpPr/>
            <p:nvPr/>
          </p:nvSpPr>
          <p:spPr>
            <a:xfrm>
              <a:off x="3268918" y="1582804"/>
              <a:ext cx="83210" cy="20674"/>
            </a:xfrm>
            <a:custGeom>
              <a:avLst/>
              <a:gdLst/>
              <a:ahLst/>
              <a:cxnLst/>
              <a:rect l="l" t="t" r="r" b="b"/>
              <a:pathLst>
                <a:path w="3083" h="766" extrusionOk="0">
                  <a:moveTo>
                    <a:pt x="0" y="1"/>
                  </a:moveTo>
                  <a:lnTo>
                    <a:pt x="0" y="765"/>
                  </a:lnTo>
                  <a:lnTo>
                    <a:pt x="3082" y="765"/>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3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37"/>
          <p:cNvGrpSpPr/>
          <p:nvPr/>
        </p:nvGrpSpPr>
        <p:grpSpPr>
          <a:xfrm>
            <a:off x="7819199" y="752550"/>
            <a:ext cx="604800" cy="147600"/>
            <a:chOff x="7688649" y="828750"/>
            <a:chExt cx="604800" cy="147600"/>
          </a:xfrm>
        </p:grpSpPr>
        <p:sp>
          <p:nvSpPr>
            <p:cNvPr id="787" name="Google Shape;787;p3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3"/>
        <p:cNvGrpSpPr/>
        <p:nvPr/>
      </p:nvGrpSpPr>
      <p:grpSpPr>
        <a:xfrm>
          <a:off x="0" y="0"/>
          <a:ext cx="0" cy="0"/>
          <a:chOff x="0" y="0"/>
          <a:chExt cx="0" cy="0"/>
        </a:xfrm>
      </p:grpSpPr>
      <p:sp>
        <p:nvSpPr>
          <p:cNvPr id="794" name="Google Shape;794;p3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795" name="Google Shape;795;p38"/>
          <p:cNvGrpSpPr/>
          <p:nvPr/>
        </p:nvGrpSpPr>
        <p:grpSpPr>
          <a:xfrm>
            <a:off x="299286" y="189025"/>
            <a:ext cx="133205" cy="119344"/>
            <a:chOff x="222150" y="185025"/>
            <a:chExt cx="170100" cy="152400"/>
          </a:xfrm>
        </p:grpSpPr>
        <p:cxnSp>
          <p:nvCxnSpPr>
            <p:cNvPr id="796" name="Google Shape;796;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97" name="Google Shape;797;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98" name="Google Shape;798;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99" name="Google Shape;799;p38"/>
          <p:cNvGrpSpPr/>
          <p:nvPr/>
        </p:nvGrpSpPr>
        <p:grpSpPr>
          <a:xfrm>
            <a:off x="286625" y="3999999"/>
            <a:ext cx="145867" cy="958251"/>
            <a:chOff x="286625" y="3923799"/>
            <a:chExt cx="145867" cy="958251"/>
          </a:xfrm>
        </p:grpSpPr>
        <p:sp>
          <p:nvSpPr>
            <p:cNvPr id="800" name="Google Shape;800;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38"/>
            <p:cNvGrpSpPr/>
            <p:nvPr/>
          </p:nvGrpSpPr>
          <p:grpSpPr>
            <a:xfrm>
              <a:off x="298112" y="4342643"/>
              <a:ext cx="110182" cy="126862"/>
              <a:chOff x="281100" y="2027800"/>
              <a:chExt cx="140700" cy="162000"/>
            </a:xfrm>
          </p:grpSpPr>
          <p:sp>
            <p:nvSpPr>
              <p:cNvPr id="802" name="Google Shape;802;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38"/>
              <p:cNvGrpSpPr/>
              <p:nvPr/>
            </p:nvGrpSpPr>
            <p:grpSpPr>
              <a:xfrm>
                <a:off x="308875" y="2088450"/>
                <a:ext cx="85200" cy="40700"/>
                <a:chOff x="308875" y="2087000"/>
                <a:chExt cx="85200" cy="40700"/>
              </a:xfrm>
            </p:grpSpPr>
            <p:cxnSp>
              <p:nvCxnSpPr>
                <p:cNvPr id="804" name="Google Shape;804;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06" name="Google Shape;806;p38"/>
            <p:cNvGrpSpPr/>
            <p:nvPr/>
          </p:nvGrpSpPr>
          <p:grpSpPr>
            <a:xfrm>
              <a:off x="286625" y="3923799"/>
              <a:ext cx="133200" cy="133200"/>
              <a:chOff x="286625" y="3648899"/>
              <a:chExt cx="133200" cy="133200"/>
            </a:xfrm>
          </p:grpSpPr>
          <p:sp>
            <p:nvSpPr>
              <p:cNvPr id="807" name="Google Shape;807;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9" name="Google Shape;809;p38">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810" name="Google Shape;810;p38"/>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cxnSp>
        <p:nvCxnSpPr>
          <p:cNvPr id="811" name="Google Shape;811;p38"/>
          <p:cNvCxnSpPr/>
          <p:nvPr/>
        </p:nvCxnSpPr>
        <p:spPr>
          <a:xfrm>
            <a:off x="1494850" y="3999988"/>
            <a:ext cx="792600" cy="0"/>
          </a:xfrm>
          <a:prstGeom prst="straightConnector1">
            <a:avLst/>
          </a:prstGeom>
          <a:noFill/>
          <a:ln w="9525" cap="flat" cmpd="sng">
            <a:solidFill>
              <a:schemeClr val="dk2"/>
            </a:solidFill>
            <a:prstDash val="solid"/>
            <a:round/>
            <a:headEnd type="none" w="med" len="med"/>
            <a:tailEnd type="stealth" w="med" len="med"/>
          </a:ln>
        </p:spPr>
      </p:cxnSp>
      <p:sp>
        <p:nvSpPr>
          <p:cNvPr id="812" name="Google Shape;812;p38">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ALGORITHM IMPLEMENTATION</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93" name="Google Shape;593;p35"/>
          <p:cNvSpPr txBox="1">
            <a:spLocks noGrp="1"/>
          </p:cNvSpPr>
          <p:nvPr>
            <p:ph type="subTitle" idx="1"/>
          </p:nvPr>
        </p:nvSpPr>
        <p:spPr>
          <a:xfrm>
            <a:off x="948600" y="33929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InsertMergeSort</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39"/>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821" name="Google Shape;821;p39"/>
          <p:cNvGrpSpPr/>
          <p:nvPr/>
        </p:nvGrpSpPr>
        <p:grpSpPr>
          <a:xfrm>
            <a:off x="299286" y="189025"/>
            <a:ext cx="133205" cy="119344"/>
            <a:chOff x="222150" y="185025"/>
            <a:chExt cx="170100" cy="152400"/>
          </a:xfrm>
        </p:grpSpPr>
        <p:cxnSp>
          <p:nvCxnSpPr>
            <p:cNvPr id="822" name="Google Shape;822;p3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23" name="Google Shape;823;p3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24" name="Google Shape;824;p3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25" name="Google Shape;825;p39"/>
          <p:cNvGrpSpPr/>
          <p:nvPr/>
        </p:nvGrpSpPr>
        <p:grpSpPr>
          <a:xfrm>
            <a:off x="286625" y="3999999"/>
            <a:ext cx="145867" cy="958251"/>
            <a:chOff x="286625" y="3923799"/>
            <a:chExt cx="145867" cy="958251"/>
          </a:xfrm>
        </p:grpSpPr>
        <p:sp>
          <p:nvSpPr>
            <p:cNvPr id="826" name="Google Shape;826;p3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39"/>
            <p:cNvGrpSpPr/>
            <p:nvPr/>
          </p:nvGrpSpPr>
          <p:grpSpPr>
            <a:xfrm>
              <a:off x="298112" y="4342643"/>
              <a:ext cx="110182" cy="126862"/>
              <a:chOff x="281100" y="2027800"/>
              <a:chExt cx="140700" cy="162000"/>
            </a:xfrm>
          </p:grpSpPr>
          <p:sp>
            <p:nvSpPr>
              <p:cNvPr id="828" name="Google Shape;828;p3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39"/>
              <p:cNvGrpSpPr/>
              <p:nvPr/>
            </p:nvGrpSpPr>
            <p:grpSpPr>
              <a:xfrm>
                <a:off x="308875" y="2088450"/>
                <a:ext cx="85200" cy="40700"/>
                <a:chOff x="308875" y="2087000"/>
                <a:chExt cx="85200" cy="40700"/>
              </a:xfrm>
            </p:grpSpPr>
            <p:cxnSp>
              <p:nvCxnSpPr>
                <p:cNvPr id="830" name="Google Shape;830;p3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3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32" name="Google Shape;832;p39"/>
            <p:cNvGrpSpPr/>
            <p:nvPr/>
          </p:nvGrpSpPr>
          <p:grpSpPr>
            <a:xfrm>
              <a:off x="286625" y="3923799"/>
              <a:ext cx="133200" cy="133200"/>
              <a:chOff x="286625" y="3648899"/>
              <a:chExt cx="133200" cy="133200"/>
            </a:xfrm>
          </p:grpSpPr>
          <p:sp>
            <p:nvSpPr>
              <p:cNvPr id="833" name="Google Shape;833;p3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5" name="Google Shape;835;p3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836" name="Google Shape;836;p3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swald"/>
                <a:ea typeface="Oswald"/>
                <a:cs typeface="Oswald"/>
                <a:sym typeface="Oswald"/>
              </a:rPr>
              <a:t>/PROGRAMMING PARADIGMS</a:t>
            </a:r>
            <a:endParaRPr dirty="0">
              <a:latin typeface="Oswald"/>
              <a:ea typeface="Oswald"/>
              <a:cs typeface="Oswald"/>
              <a:sym typeface="Oswald"/>
            </a:endParaRPr>
          </a:p>
        </p:txBody>
      </p:sp>
      <p:sp>
        <p:nvSpPr>
          <p:cNvPr id="837" name="Google Shape;837;p39"/>
          <p:cNvSpPr txBox="1"/>
          <p:nvPr/>
        </p:nvSpPr>
        <p:spPr>
          <a:xfrm>
            <a:off x="4717100" y="1972550"/>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/DECLARATIVE</a:t>
            </a:r>
            <a:endParaRPr sz="2000" b="1">
              <a:solidFill>
                <a:schemeClr val="dk2"/>
              </a:solidFill>
              <a:latin typeface="Oswald"/>
              <a:ea typeface="Oswald"/>
              <a:cs typeface="Oswald"/>
              <a:sym typeface="Oswald"/>
            </a:endParaRPr>
          </a:p>
        </p:txBody>
      </p:sp>
      <p:sp>
        <p:nvSpPr>
          <p:cNvPr id="838" name="Google Shape;838;p39"/>
          <p:cNvSpPr txBox="1"/>
          <p:nvPr/>
        </p:nvSpPr>
        <p:spPr>
          <a:xfrm>
            <a:off x="6576600" y="1972550"/>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/IMPERATIVE</a:t>
            </a:r>
            <a:endParaRPr sz="2000" b="1">
              <a:solidFill>
                <a:schemeClr val="dk2"/>
              </a:solidFill>
              <a:latin typeface="Oswald"/>
              <a:ea typeface="Oswald"/>
              <a:cs typeface="Oswald"/>
              <a:sym typeface="Oswald"/>
            </a:endParaRPr>
          </a:p>
        </p:txBody>
      </p:sp>
      <p:sp>
        <p:nvSpPr>
          <p:cNvPr id="839" name="Google Shape;839;p39"/>
          <p:cNvSpPr txBox="1"/>
          <p:nvPr/>
        </p:nvSpPr>
        <p:spPr>
          <a:xfrm>
            <a:off x="6576600" y="232673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has a beautiful name</a:t>
            </a:r>
            <a:endParaRPr>
              <a:solidFill>
                <a:schemeClr val="dk2"/>
              </a:solidFill>
              <a:latin typeface="Fira Code"/>
              <a:ea typeface="Fira Code"/>
              <a:cs typeface="Fira Code"/>
              <a:sym typeface="Fira Code"/>
            </a:endParaRPr>
          </a:p>
        </p:txBody>
      </p:sp>
      <p:sp>
        <p:nvSpPr>
          <p:cNvPr id="840" name="Google Shape;840;p39"/>
          <p:cNvSpPr txBox="1"/>
          <p:nvPr/>
        </p:nvSpPr>
        <p:spPr>
          <a:xfrm>
            <a:off x="4717100" y="3516447"/>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/MODULAR</a:t>
            </a:r>
            <a:endParaRPr sz="2000" b="1">
              <a:solidFill>
                <a:schemeClr val="dk2"/>
              </a:solidFill>
              <a:latin typeface="Oswald"/>
              <a:ea typeface="Oswald"/>
              <a:cs typeface="Oswald"/>
              <a:sym typeface="Oswald"/>
            </a:endParaRPr>
          </a:p>
        </p:txBody>
      </p:sp>
      <p:sp>
        <p:nvSpPr>
          <p:cNvPr id="841" name="Google Shape;841;p39"/>
          <p:cNvSpPr txBox="1"/>
          <p:nvPr/>
        </p:nvSpPr>
        <p:spPr>
          <a:xfrm>
            <a:off x="4717100" y="389008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Mars is a very cold planet</a:t>
            </a:r>
            <a:endParaRPr>
              <a:solidFill>
                <a:schemeClr val="dk2"/>
              </a:solidFill>
              <a:latin typeface="Fira Code"/>
              <a:ea typeface="Fira Code"/>
              <a:cs typeface="Fira Code"/>
              <a:sym typeface="Fira Code"/>
            </a:endParaRPr>
          </a:p>
        </p:txBody>
      </p:sp>
      <p:sp>
        <p:nvSpPr>
          <p:cNvPr id="842" name="Google Shape;842;p39"/>
          <p:cNvSpPr txBox="1"/>
          <p:nvPr/>
        </p:nvSpPr>
        <p:spPr>
          <a:xfrm>
            <a:off x="6576600" y="3516447"/>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/STRUCTURED</a:t>
            </a:r>
            <a:endParaRPr sz="2000" b="1">
              <a:solidFill>
                <a:schemeClr val="dk2"/>
              </a:solidFill>
              <a:latin typeface="Oswald"/>
              <a:ea typeface="Oswald"/>
              <a:cs typeface="Oswald"/>
              <a:sym typeface="Oswald"/>
            </a:endParaRPr>
          </a:p>
        </p:txBody>
      </p:sp>
      <p:sp>
        <p:nvSpPr>
          <p:cNvPr id="843" name="Google Shape;843;p39"/>
          <p:cNvSpPr txBox="1"/>
          <p:nvPr/>
        </p:nvSpPr>
        <p:spPr>
          <a:xfrm>
            <a:off x="6576600" y="389008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Saturn is a gas giant</a:t>
            </a:r>
            <a:endParaRPr>
              <a:solidFill>
                <a:schemeClr val="dk2"/>
              </a:solidFill>
              <a:latin typeface="Fira Code"/>
              <a:ea typeface="Fira Code"/>
              <a:cs typeface="Fira Code"/>
              <a:sym typeface="Fira Code"/>
            </a:endParaRPr>
          </a:p>
        </p:txBody>
      </p:sp>
      <p:sp>
        <p:nvSpPr>
          <p:cNvPr id="844" name="Google Shape;844;p39"/>
          <p:cNvSpPr txBox="1"/>
          <p:nvPr/>
        </p:nvSpPr>
        <p:spPr>
          <a:xfrm>
            <a:off x="835700" y="3579600"/>
            <a:ext cx="3782400" cy="88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Fira Code"/>
                <a:ea typeface="Fira Code"/>
                <a:cs typeface="Fira Code"/>
                <a:sym typeface="Fira Code"/>
              </a:rPr>
              <a:t>Follow the link in the graph to modify its data and then paste the new one here. </a:t>
            </a:r>
            <a:r>
              <a:rPr lang="en" sz="1200" b="1">
                <a:solidFill>
                  <a:schemeClr val="dk2"/>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For more info, click here</a:t>
            </a:r>
            <a:endParaRPr sz="1200" b="1">
              <a:solidFill>
                <a:schemeClr val="dk2"/>
              </a:solidFill>
              <a:latin typeface="Fira Code"/>
              <a:ea typeface="Fira Code"/>
              <a:cs typeface="Fira Code"/>
              <a:sym typeface="Fira Code"/>
            </a:endParaRPr>
          </a:p>
        </p:txBody>
      </p:sp>
      <p:grpSp>
        <p:nvGrpSpPr>
          <p:cNvPr id="845" name="Google Shape;845;p39"/>
          <p:cNvGrpSpPr/>
          <p:nvPr/>
        </p:nvGrpSpPr>
        <p:grpSpPr>
          <a:xfrm>
            <a:off x="724975" y="1412700"/>
            <a:ext cx="3649330" cy="2072500"/>
            <a:chOff x="724975" y="1636550"/>
            <a:chExt cx="3649330" cy="2072500"/>
          </a:xfrm>
        </p:grpSpPr>
        <p:sp>
          <p:nvSpPr>
            <p:cNvPr id="846" name="Google Shape;846;p39"/>
            <p:cNvSpPr txBox="1"/>
            <p:nvPr/>
          </p:nvSpPr>
          <p:spPr>
            <a:xfrm>
              <a:off x="724975" y="1636550"/>
              <a:ext cx="409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0</a:t>
              </a:r>
              <a:endParaRPr sz="1200">
                <a:solidFill>
                  <a:schemeClr val="dk2"/>
                </a:solidFill>
                <a:latin typeface="Roboto"/>
                <a:ea typeface="Roboto"/>
                <a:cs typeface="Roboto"/>
                <a:sym typeface="Roboto"/>
              </a:endParaRPr>
            </a:p>
          </p:txBody>
        </p:sp>
        <p:cxnSp>
          <p:nvCxnSpPr>
            <p:cNvPr id="847" name="Google Shape;847;p39"/>
            <p:cNvCxnSpPr/>
            <p:nvPr/>
          </p:nvCxnSpPr>
          <p:spPr>
            <a:xfrm>
              <a:off x="924000" y="1902750"/>
              <a:ext cx="0" cy="1806300"/>
            </a:xfrm>
            <a:prstGeom prst="straightConnector1">
              <a:avLst/>
            </a:prstGeom>
            <a:noFill/>
            <a:ln w="9525" cap="flat" cmpd="sng">
              <a:solidFill>
                <a:schemeClr val="dk2"/>
              </a:solidFill>
              <a:prstDash val="solid"/>
              <a:round/>
              <a:headEnd type="none" w="med" len="med"/>
              <a:tailEnd type="none" w="med" len="med"/>
            </a:ln>
          </p:spPr>
        </p:cxnSp>
        <p:sp>
          <p:nvSpPr>
            <p:cNvPr id="848" name="Google Shape;848;p39"/>
            <p:cNvSpPr txBox="1"/>
            <p:nvPr/>
          </p:nvSpPr>
          <p:spPr>
            <a:xfrm>
              <a:off x="1496008"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25</a:t>
              </a:r>
              <a:endParaRPr sz="1200">
                <a:solidFill>
                  <a:schemeClr val="dk2"/>
                </a:solidFill>
                <a:latin typeface="Roboto"/>
                <a:ea typeface="Roboto"/>
                <a:cs typeface="Roboto"/>
                <a:sym typeface="Roboto"/>
              </a:endParaRPr>
            </a:p>
          </p:txBody>
        </p:sp>
        <p:sp>
          <p:nvSpPr>
            <p:cNvPr id="849" name="Google Shape;849;p39"/>
            <p:cNvSpPr txBox="1"/>
            <p:nvPr/>
          </p:nvSpPr>
          <p:spPr>
            <a:xfrm>
              <a:off x="3116073"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75</a:t>
              </a:r>
              <a:endParaRPr sz="1200">
                <a:solidFill>
                  <a:schemeClr val="dk2"/>
                </a:solidFill>
                <a:latin typeface="Roboto"/>
                <a:ea typeface="Roboto"/>
                <a:cs typeface="Roboto"/>
                <a:sym typeface="Roboto"/>
              </a:endParaRPr>
            </a:p>
          </p:txBody>
        </p:sp>
        <p:sp>
          <p:nvSpPr>
            <p:cNvPr id="850" name="Google Shape;850;p39"/>
            <p:cNvSpPr txBox="1"/>
            <p:nvPr/>
          </p:nvSpPr>
          <p:spPr>
            <a:xfrm>
              <a:off x="3926105"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100</a:t>
              </a:r>
              <a:endParaRPr sz="1200">
                <a:solidFill>
                  <a:schemeClr val="dk2"/>
                </a:solidFill>
                <a:latin typeface="Roboto"/>
                <a:ea typeface="Roboto"/>
                <a:cs typeface="Roboto"/>
                <a:sym typeface="Roboto"/>
              </a:endParaRPr>
            </a:p>
          </p:txBody>
        </p:sp>
        <p:sp>
          <p:nvSpPr>
            <p:cNvPr id="851" name="Google Shape;851;p39"/>
            <p:cNvSpPr txBox="1"/>
            <p:nvPr/>
          </p:nvSpPr>
          <p:spPr>
            <a:xfrm>
              <a:off x="2306040"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50</a:t>
              </a:r>
              <a:endParaRPr sz="1200">
                <a:solidFill>
                  <a:schemeClr val="dk2"/>
                </a:solidFill>
                <a:latin typeface="Roboto"/>
                <a:ea typeface="Roboto"/>
                <a:cs typeface="Roboto"/>
                <a:sym typeface="Roboto"/>
              </a:endParaRPr>
            </a:p>
          </p:txBody>
        </p:sp>
        <p:cxnSp>
          <p:nvCxnSpPr>
            <p:cNvPr id="852" name="Google Shape;852;p39"/>
            <p:cNvCxnSpPr/>
            <p:nvPr/>
          </p:nvCxnSpPr>
          <p:spPr>
            <a:xfrm>
              <a:off x="173055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3" name="Google Shape;853;p39"/>
            <p:cNvCxnSpPr/>
            <p:nvPr/>
          </p:nvCxnSpPr>
          <p:spPr>
            <a:xfrm>
              <a:off x="253710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4" name="Google Shape;854;p39"/>
            <p:cNvCxnSpPr/>
            <p:nvPr/>
          </p:nvCxnSpPr>
          <p:spPr>
            <a:xfrm>
              <a:off x="334365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5" name="Google Shape;855;p39"/>
            <p:cNvCxnSpPr/>
            <p:nvPr/>
          </p:nvCxnSpPr>
          <p:spPr>
            <a:xfrm>
              <a:off x="4150200" y="1902750"/>
              <a:ext cx="0" cy="1806300"/>
            </a:xfrm>
            <a:prstGeom prst="straightConnector1">
              <a:avLst/>
            </a:prstGeom>
            <a:noFill/>
            <a:ln w="9525" cap="flat" cmpd="sng">
              <a:solidFill>
                <a:schemeClr val="dk2"/>
              </a:solidFill>
              <a:prstDash val="solid"/>
              <a:round/>
              <a:headEnd type="none" w="med" len="med"/>
              <a:tailEnd type="none" w="med" len="med"/>
            </a:ln>
          </p:spPr>
        </p:cxnSp>
      </p:grpSp>
      <p:pic>
        <p:nvPicPr>
          <p:cNvPr id="856" name="Google Shape;856;p39" title="Gráfico">
            <a:hlinkClick r:id="rId5"/>
          </p:cNvPr>
          <p:cNvPicPr preferRelativeResize="0"/>
          <p:nvPr/>
        </p:nvPicPr>
        <p:blipFill>
          <a:blip r:embed="rId6">
            <a:alphaModFix/>
          </a:blip>
          <a:stretch>
            <a:fillRect/>
          </a:stretch>
        </p:blipFill>
        <p:spPr>
          <a:xfrm>
            <a:off x="923800" y="1584449"/>
            <a:ext cx="3224000" cy="1992462"/>
          </a:xfrm>
          <a:prstGeom prst="rect">
            <a:avLst/>
          </a:prstGeom>
          <a:noFill/>
          <a:ln>
            <a:noFill/>
          </a:ln>
        </p:spPr>
      </p:pic>
      <p:sp>
        <p:nvSpPr>
          <p:cNvPr id="857" name="Google Shape;857;p39"/>
          <p:cNvSpPr txBox="1"/>
          <p:nvPr/>
        </p:nvSpPr>
        <p:spPr>
          <a:xfrm>
            <a:off x="4717100" y="232673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a:t>
            </a:r>
            <a:endParaRPr>
              <a:solidFill>
                <a:schemeClr val="dk2"/>
              </a:solidFill>
              <a:latin typeface="Fira Code"/>
              <a:ea typeface="Fira Code"/>
              <a:cs typeface="Fira Code"/>
              <a:sym typeface="Fira Code"/>
            </a:endParaRPr>
          </a:p>
        </p:txBody>
      </p:sp>
      <p:sp>
        <p:nvSpPr>
          <p:cNvPr id="858" name="Google Shape;858;p39"/>
          <p:cNvSpPr/>
          <p:nvPr/>
        </p:nvSpPr>
        <p:spPr>
          <a:xfrm>
            <a:off x="4793300" y="1603038"/>
            <a:ext cx="176400" cy="176400"/>
          </a:xfrm>
          <a:prstGeom prst="ellipse">
            <a:avLst/>
          </a:prstGeom>
          <a:solidFill>
            <a:schemeClr val="accent3"/>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652800" y="1603038"/>
            <a:ext cx="176400" cy="176400"/>
          </a:xfrm>
          <a:prstGeom prst="ellipse">
            <a:avLst/>
          </a:prstGeom>
          <a:solidFill>
            <a:schemeClr val="l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4793300" y="3127438"/>
            <a:ext cx="176400" cy="176400"/>
          </a:xfrm>
          <a:prstGeom prst="ellipse">
            <a:avLst/>
          </a:prstGeom>
          <a:solidFill>
            <a:schemeClr val="accen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6652800" y="3127438"/>
            <a:ext cx="176400" cy="176400"/>
          </a:xfrm>
          <a:prstGeom prst="ellipse">
            <a:avLst/>
          </a:prstGeom>
          <a:solidFill>
            <a:schemeClr val="accent6"/>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a:hlinkClick r:id="rId7"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a:hlinkClick r:id="rId7"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a:hlinkClick r:id="rId8"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a:hlinkClick r:id="rId9"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 name="Google Shape;866;p39"/>
          <p:cNvGrpSpPr/>
          <p:nvPr/>
        </p:nvGrpSpPr>
        <p:grpSpPr>
          <a:xfrm>
            <a:off x="7819199" y="752550"/>
            <a:ext cx="604800" cy="147600"/>
            <a:chOff x="7688649" y="828750"/>
            <a:chExt cx="604800" cy="147600"/>
          </a:xfrm>
        </p:grpSpPr>
        <p:sp>
          <p:nvSpPr>
            <p:cNvPr id="867" name="Google Shape;867;p3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grpSp>
        <p:nvGrpSpPr>
          <p:cNvPr id="874" name="Google Shape;874;p40"/>
          <p:cNvGrpSpPr/>
          <p:nvPr/>
        </p:nvGrpSpPr>
        <p:grpSpPr>
          <a:xfrm>
            <a:off x="1225496" y="1519877"/>
            <a:ext cx="737100" cy="737100"/>
            <a:chOff x="991075" y="1881675"/>
            <a:chExt cx="737100" cy="737100"/>
          </a:xfrm>
        </p:grpSpPr>
        <p:sp>
          <p:nvSpPr>
            <p:cNvPr id="875" name="Google Shape;875;p4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40"/>
          <p:cNvSpPr txBox="1">
            <a:spLocks noGrp="1"/>
          </p:cNvSpPr>
          <p:nvPr>
            <p:ph type="subTitle" idx="2"/>
          </p:nvPr>
        </p:nvSpPr>
        <p:spPr>
          <a:xfrm>
            <a:off x="5126400" y="2558050"/>
            <a:ext cx="29445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/LEXICON AND OBJECTIVES</a:t>
            </a:r>
            <a:endParaRPr/>
          </a:p>
        </p:txBody>
      </p:sp>
      <p:grpSp>
        <p:nvGrpSpPr>
          <p:cNvPr id="878" name="Google Shape;878;p40"/>
          <p:cNvGrpSpPr/>
          <p:nvPr/>
        </p:nvGrpSpPr>
        <p:grpSpPr>
          <a:xfrm>
            <a:off x="299286" y="189025"/>
            <a:ext cx="133205" cy="119344"/>
            <a:chOff x="222150" y="185025"/>
            <a:chExt cx="170100" cy="152400"/>
          </a:xfrm>
        </p:grpSpPr>
        <p:cxnSp>
          <p:nvCxnSpPr>
            <p:cNvPr id="879" name="Google Shape;879;p4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80" name="Google Shape;880;p4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81" name="Google Shape;881;p4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82" name="Google Shape;882;p40"/>
          <p:cNvGrpSpPr/>
          <p:nvPr/>
        </p:nvGrpSpPr>
        <p:grpSpPr>
          <a:xfrm>
            <a:off x="286625" y="3999999"/>
            <a:ext cx="145867" cy="958251"/>
            <a:chOff x="286625" y="3923799"/>
            <a:chExt cx="145867" cy="958251"/>
          </a:xfrm>
        </p:grpSpPr>
        <p:sp>
          <p:nvSpPr>
            <p:cNvPr id="883" name="Google Shape;883;p4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40"/>
            <p:cNvGrpSpPr/>
            <p:nvPr/>
          </p:nvGrpSpPr>
          <p:grpSpPr>
            <a:xfrm>
              <a:off x="298112" y="4342643"/>
              <a:ext cx="110182" cy="126862"/>
              <a:chOff x="281100" y="2027800"/>
              <a:chExt cx="140700" cy="162000"/>
            </a:xfrm>
          </p:grpSpPr>
          <p:sp>
            <p:nvSpPr>
              <p:cNvPr id="885" name="Google Shape;885;p4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 name="Google Shape;886;p40"/>
              <p:cNvGrpSpPr/>
              <p:nvPr/>
            </p:nvGrpSpPr>
            <p:grpSpPr>
              <a:xfrm>
                <a:off x="308875" y="2088450"/>
                <a:ext cx="85200" cy="40700"/>
                <a:chOff x="308875" y="2087000"/>
                <a:chExt cx="85200" cy="40700"/>
              </a:xfrm>
            </p:grpSpPr>
            <p:cxnSp>
              <p:nvCxnSpPr>
                <p:cNvPr id="887" name="Google Shape;887;p4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88" name="Google Shape;888;p4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89" name="Google Shape;889;p40"/>
            <p:cNvGrpSpPr/>
            <p:nvPr/>
          </p:nvGrpSpPr>
          <p:grpSpPr>
            <a:xfrm>
              <a:off x="286625" y="3923799"/>
              <a:ext cx="133200" cy="133200"/>
              <a:chOff x="286625" y="3648899"/>
              <a:chExt cx="133200" cy="133200"/>
            </a:xfrm>
          </p:grpSpPr>
          <p:sp>
            <p:nvSpPr>
              <p:cNvPr id="890" name="Google Shape;890;p4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2" name="Google Shape;892;p40">
            <a:hlinkClick r:id="rId3" action="ppaction://hlinksldjump"/>
          </p:cNvPr>
          <p:cNvSpPr txBox="1">
            <a:spLocks noGrp="1"/>
          </p:cNvSpPr>
          <p:nvPr>
            <p:ph type="subTitle" idx="2"/>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b="0">
                <a:solidFill>
                  <a:schemeClr val="dk2"/>
                </a:solidFill>
              </a:rPr>
              <a:t>INDEX.HTML</a:t>
            </a:r>
            <a:endParaRPr sz="1000" b="0">
              <a:solidFill>
                <a:schemeClr val="dk2"/>
              </a:solidFill>
            </a:endParaRPr>
          </a:p>
        </p:txBody>
      </p:sp>
      <p:sp>
        <p:nvSpPr>
          <p:cNvPr id="893" name="Google Shape;893;p40"/>
          <p:cNvSpPr txBox="1">
            <a:spLocks noGrp="1"/>
          </p:cNvSpPr>
          <p:nvPr>
            <p:ph type="subTitle" idx="3"/>
          </p:nvPr>
        </p:nvSpPr>
        <p:spPr>
          <a:xfrm>
            <a:off x="1149300" y="2927650"/>
            <a:ext cx="2944500" cy="127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894" name="Google Shape;894;p40"/>
          <p:cNvSpPr txBox="1">
            <a:spLocks noGrp="1"/>
          </p:cNvSpPr>
          <p:nvPr>
            <p:ph type="subTitle" idx="1"/>
          </p:nvPr>
        </p:nvSpPr>
        <p:spPr>
          <a:xfrm>
            <a:off x="1149300" y="2465950"/>
            <a:ext cx="2944500" cy="4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/RUNNING A PROGRAM</a:t>
            </a:r>
            <a:endParaRPr/>
          </a:p>
        </p:txBody>
      </p:sp>
      <p:sp>
        <p:nvSpPr>
          <p:cNvPr id="895" name="Google Shape;895;p40"/>
          <p:cNvSpPr txBox="1">
            <a:spLocks noGrp="1"/>
          </p:cNvSpPr>
          <p:nvPr>
            <p:ph type="subTitle" idx="4"/>
          </p:nvPr>
        </p:nvSpPr>
        <p:spPr>
          <a:xfrm>
            <a:off x="5050200" y="2927650"/>
            <a:ext cx="2944500" cy="127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 It’s hot and has a very poisonous atmosphere</a:t>
            </a:r>
            <a:endParaRPr/>
          </a:p>
        </p:txBody>
      </p:sp>
      <p:sp>
        <p:nvSpPr>
          <p:cNvPr id="896" name="Google Shape;896;p40"/>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THIS TOPIC ABOUT?</a:t>
            </a:r>
            <a:endParaRPr/>
          </a:p>
        </p:txBody>
      </p:sp>
      <p:grpSp>
        <p:nvGrpSpPr>
          <p:cNvPr id="897" name="Google Shape;897;p40"/>
          <p:cNvGrpSpPr/>
          <p:nvPr/>
        </p:nvGrpSpPr>
        <p:grpSpPr>
          <a:xfrm>
            <a:off x="1389545" y="1683928"/>
            <a:ext cx="409009" cy="409016"/>
            <a:chOff x="3075107" y="3758147"/>
            <a:chExt cx="409009" cy="409016"/>
          </a:xfrm>
        </p:grpSpPr>
        <p:sp>
          <p:nvSpPr>
            <p:cNvPr id="898" name="Google Shape;898;p40"/>
            <p:cNvSpPr/>
            <p:nvPr/>
          </p:nvSpPr>
          <p:spPr>
            <a:xfrm>
              <a:off x="3262704" y="3888056"/>
              <a:ext cx="91499" cy="146531"/>
            </a:xfrm>
            <a:custGeom>
              <a:avLst/>
              <a:gdLst/>
              <a:ahLst/>
              <a:cxnLst/>
              <a:rect l="l" t="t" r="r" b="b"/>
              <a:pathLst>
                <a:path w="3199" h="5123" extrusionOk="0">
                  <a:moveTo>
                    <a:pt x="579" y="1"/>
                  </a:moveTo>
                  <a:lnTo>
                    <a:pt x="0" y="2619"/>
                  </a:lnTo>
                  <a:lnTo>
                    <a:pt x="579" y="5122"/>
                  </a:lnTo>
                  <a:cubicBezTo>
                    <a:pt x="2040" y="5122"/>
                    <a:pt x="3198" y="4056"/>
                    <a:pt x="3198" y="2619"/>
                  </a:cubicBezTo>
                  <a:cubicBezTo>
                    <a:pt x="3198" y="1159"/>
                    <a:pt x="2040" y="1"/>
                    <a:pt x="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3205015" y="3888056"/>
              <a:ext cx="74281" cy="146531"/>
            </a:xfrm>
            <a:custGeom>
              <a:avLst/>
              <a:gdLst/>
              <a:ahLst/>
              <a:cxnLst/>
              <a:rect l="l" t="t" r="r" b="b"/>
              <a:pathLst>
                <a:path w="2597" h="5123" extrusionOk="0">
                  <a:moveTo>
                    <a:pt x="2596" y="1"/>
                  </a:moveTo>
                  <a:cubicBezTo>
                    <a:pt x="1160" y="1"/>
                    <a:pt x="1" y="1159"/>
                    <a:pt x="1" y="2619"/>
                  </a:cubicBezTo>
                  <a:cubicBezTo>
                    <a:pt x="1" y="4056"/>
                    <a:pt x="1160" y="5122"/>
                    <a:pt x="2596" y="5122"/>
                  </a:cubicBezTo>
                  <a:lnTo>
                    <a:pt x="25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0"/>
            <p:cNvSpPr/>
            <p:nvPr/>
          </p:nvSpPr>
          <p:spPr>
            <a:xfrm>
              <a:off x="3262704" y="3758147"/>
              <a:ext cx="221412" cy="409016"/>
            </a:xfrm>
            <a:custGeom>
              <a:avLst/>
              <a:gdLst/>
              <a:ahLst/>
              <a:cxnLst/>
              <a:rect l="l" t="t" r="r" b="b"/>
              <a:pathLst>
                <a:path w="7741" h="14300" extrusionOk="0">
                  <a:moveTo>
                    <a:pt x="579" y="0"/>
                  </a:moveTo>
                  <a:lnTo>
                    <a:pt x="0" y="2225"/>
                  </a:lnTo>
                  <a:lnTo>
                    <a:pt x="579" y="3778"/>
                  </a:lnTo>
                  <a:cubicBezTo>
                    <a:pt x="2410" y="3778"/>
                    <a:pt x="3963" y="5215"/>
                    <a:pt x="3963" y="7161"/>
                  </a:cubicBezTo>
                  <a:cubicBezTo>
                    <a:pt x="3963" y="8992"/>
                    <a:pt x="2410" y="10522"/>
                    <a:pt x="579" y="10522"/>
                  </a:cubicBezTo>
                  <a:lnTo>
                    <a:pt x="0" y="11982"/>
                  </a:lnTo>
                  <a:lnTo>
                    <a:pt x="579" y="14299"/>
                  </a:lnTo>
                  <a:lnTo>
                    <a:pt x="1738" y="14299"/>
                  </a:lnTo>
                  <a:lnTo>
                    <a:pt x="2132" y="12955"/>
                  </a:lnTo>
                  <a:cubicBezTo>
                    <a:pt x="2712" y="12839"/>
                    <a:pt x="3198" y="12654"/>
                    <a:pt x="3569" y="12376"/>
                  </a:cubicBezTo>
                  <a:lnTo>
                    <a:pt x="4728" y="13048"/>
                  </a:lnTo>
                  <a:lnTo>
                    <a:pt x="6466" y="11310"/>
                  </a:lnTo>
                  <a:lnTo>
                    <a:pt x="5794" y="10151"/>
                  </a:lnTo>
                  <a:cubicBezTo>
                    <a:pt x="6095" y="9664"/>
                    <a:pt x="6281" y="9178"/>
                    <a:pt x="6373" y="8691"/>
                  </a:cubicBezTo>
                  <a:lnTo>
                    <a:pt x="7741" y="8320"/>
                  </a:lnTo>
                  <a:lnTo>
                    <a:pt x="7741" y="6003"/>
                  </a:lnTo>
                  <a:lnTo>
                    <a:pt x="6373" y="5609"/>
                  </a:lnTo>
                  <a:cubicBezTo>
                    <a:pt x="6281" y="5029"/>
                    <a:pt x="6095" y="4543"/>
                    <a:pt x="5794" y="4149"/>
                  </a:cubicBezTo>
                  <a:lnTo>
                    <a:pt x="6466" y="2990"/>
                  </a:lnTo>
                  <a:lnTo>
                    <a:pt x="4728" y="1252"/>
                  </a:lnTo>
                  <a:lnTo>
                    <a:pt x="3569" y="1947"/>
                  </a:lnTo>
                  <a:cubicBezTo>
                    <a:pt x="3198" y="1646"/>
                    <a:pt x="2712" y="1460"/>
                    <a:pt x="2132" y="1368"/>
                  </a:cubicBezTo>
                  <a:lnTo>
                    <a:pt x="1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3075107" y="3758147"/>
              <a:ext cx="204193" cy="409016"/>
            </a:xfrm>
            <a:custGeom>
              <a:avLst/>
              <a:gdLst/>
              <a:ahLst/>
              <a:cxnLst/>
              <a:rect l="l" t="t" r="r" b="b"/>
              <a:pathLst>
                <a:path w="7139" h="14300" extrusionOk="0">
                  <a:moveTo>
                    <a:pt x="5980" y="0"/>
                  </a:moveTo>
                  <a:lnTo>
                    <a:pt x="5609" y="1368"/>
                  </a:lnTo>
                  <a:cubicBezTo>
                    <a:pt x="5030" y="1460"/>
                    <a:pt x="4636" y="1646"/>
                    <a:pt x="4149" y="1947"/>
                  </a:cubicBezTo>
                  <a:lnTo>
                    <a:pt x="2990" y="1252"/>
                  </a:lnTo>
                  <a:lnTo>
                    <a:pt x="1252" y="2990"/>
                  </a:lnTo>
                  <a:lnTo>
                    <a:pt x="1924" y="4149"/>
                  </a:lnTo>
                  <a:cubicBezTo>
                    <a:pt x="1646" y="4543"/>
                    <a:pt x="1437" y="5029"/>
                    <a:pt x="1345" y="5609"/>
                  </a:cubicBezTo>
                  <a:lnTo>
                    <a:pt x="1" y="6003"/>
                  </a:lnTo>
                  <a:lnTo>
                    <a:pt x="1" y="8320"/>
                  </a:lnTo>
                  <a:lnTo>
                    <a:pt x="1345" y="8691"/>
                  </a:lnTo>
                  <a:cubicBezTo>
                    <a:pt x="1437" y="9178"/>
                    <a:pt x="1646" y="9664"/>
                    <a:pt x="1924" y="10151"/>
                  </a:cubicBezTo>
                  <a:lnTo>
                    <a:pt x="1252" y="11310"/>
                  </a:lnTo>
                  <a:lnTo>
                    <a:pt x="2990" y="13048"/>
                  </a:lnTo>
                  <a:lnTo>
                    <a:pt x="4149" y="12376"/>
                  </a:lnTo>
                  <a:cubicBezTo>
                    <a:pt x="4636" y="12654"/>
                    <a:pt x="5030" y="12839"/>
                    <a:pt x="5609" y="12955"/>
                  </a:cubicBezTo>
                  <a:lnTo>
                    <a:pt x="5980" y="14299"/>
                  </a:lnTo>
                  <a:lnTo>
                    <a:pt x="7138" y="14299"/>
                  </a:lnTo>
                  <a:lnTo>
                    <a:pt x="7138" y="10522"/>
                  </a:lnTo>
                  <a:cubicBezTo>
                    <a:pt x="5308" y="10522"/>
                    <a:pt x="3755" y="8992"/>
                    <a:pt x="3755" y="7161"/>
                  </a:cubicBezTo>
                  <a:cubicBezTo>
                    <a:pt x="3755" y="5215"/>
                    <a:pt x="5308" y="3778"/>
                    <a:pt x="7138" y="3778"/>
                  </a:cubicBez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5126408" y="1519877"/>
            <a:ext cx="737100" cy="737100"/>
            <a:chOff x="991075" y="1881675"/>
            <a:chExt cx="737100" cy="737100"/>
          </a:xfrm>
        </p:grpSpPr>
        <p:sp>
          <p:nvSpPr>
            <p:cNvPr id="903" name="Google Shape;903;p4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5290441" y="1703152"/>
            <a:ext cx="409009" cy="370569"/>
            <a:chOff x="1351729" y="2565031"/>
            <a:chExt cx="409009" cy="370569"/>
          </a:xfrm>
        </p:grpSpPr>
        <p:sp>
          <p:nvSpPr>
            <p:cNvPr id="906" name="Google Shape;906;p40"/>
            <p:cNvSpPr/>
            <p:nvPr/>
          </p:nvSpPr>
          <p:spPr>
            <a:xfrm>
              <a:off x="1545275" y="2565031"/>
              <a:ext cx="123963" cy="190922"/>
            </a:xfrm>
            <a:custGeom>
              <a:avLst/>
              <a:gdLst/>
              <a:ahLst/>
              <a:cxnLst/>
              <a:rect l="l" t="t" r="r" b="b"/>
              <a:pathLst>
                <a:path w="4334" h="6675" extrusionOk="0">
                  <a:moveTo>
                    <a:pt x="3476" y="0"/>
                  </a:moveTo>
                  <a:lnTo>
                    <a:pt x="3476" y="1159"/>
                  </a:lnTo>
                  <a:cubicBezTo>
                    <a:pt x="3476" y="1947"/>
                    <a:pt x="2897" y="2526"/>
                    <a:pt x="2109" y="2526"/>
                  </a:cubicBezTo>
                  <a:cubicBezTo>
                    <a:pt x="950" y="2526"/>
                    <a:pt x="0" y="3477"/>
                    <a:pt x="0" y="4728"/>
                  </a:cubicBezTo>
                  <a:lnTo>
                    <a:pt x="0" y="6675"/>
                  </a:lnTo>
                  <a:lnTo>
                    <a:pt x="765" y="6675"/>
                  </a:lnTo>
                  <a:lnTo>
                    <a:pt x="765" y="4728"/>
                  </a:lnTo>
                  <a:cubicBezTo>
                    <a:pt x="765" y="3963"/>
                    <a:pt x="1437" y="3384"/>
                    <a:pt x="2109" y="3384"/>
                  </a:cubicBezTo>
                  <a:cubicBezTo>
                    <a:pt x="3361" y="3384"/>
                    <a:pt x="4334" y="2411"/>
                    <a:pt x="4334" y="1159"/>
                  </a:cubicBezTo>
                  <a:lnTo>
                    <a:pt x="4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1539297" y="2730749"/>
              <a:ext cx="221441" cy="204851"/>
            </a:xfrm>
            <a:custGeom>
              <a:avLst/>
              <a:gdLst/>
              <a:ahLst/>
              <a:cxnLst/>
              <a:rect l="l" t="t" r="r" b="b"/>
              <a:pathLst>
                <a:path w="7742" h="7162" extrusionOk="0">
                  <a:moveTo>
                    <a:pt x="580" y="0"/>
                  </a:moveTo>
                  <a:lnTo>
                    <a:pt x="1" y="3569"/>
                  </a:lnTo>
                  <a:lnTo>
                    <a:pt x="580" y="7161"/>
                  </a:lnTo>
                  <a:lnTo>
                    <a:pt x="7741" y="716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0"/>
            <p:cNvSpPr/>
            <p:nvPr/>
          </p:nvSpPr>
          <p:spPr>
            <a:xfrm>
              <a:off x="1351729" y="2730749"/>
              <a:ext cx="204165" cy="204851"/>
            </a:xfrm>
            <a:custGeom>
              <a:avLst/>
              <a:gdLst/>
              <a:ahLst/>
              <a:cxnLst/>
              <a:rect l="l" t="t" r="r" b="b"/>
              <a:pathLst>
                <a:path w="7138" h="7162" extrusionOk="0">
                  <a:moveTo>
                    <a:pt x="0" y="0"/>
                  </a:moveTo>
                  <a:lnTo>
                    <a:pt x="0" y="7161"/>
                  </a:lnTo>
                  <a:lnTo>
                    <a:pt x="7138" y="7161"/>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0"/>
            <p:cNvSpPr/>
            <p:nvPr/>
          </p:nvSpPr>
          <p:spPr>
            <a:xfrm>
              <a:off x="1390169"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144253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149224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1541957"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1594984"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1644693"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1694402" y="2769848"/>
              <a:ext cx="27201" cy="24541"/>
            </a:xfrm>
            <a:custGeom>
              <a:avLst/>
              <a:gdLst/>
              <a:ahLst/>
              <a:cxnLst/>
              <a:rect l="l" t="t" r="r" b="b"/>
              <a:pathLst>
                <a:path w="951" h="858" extrusionOk="0">
                  <a:moveTo>
                    <a:pt x="1" y="0"/>
                  </a:moveTo>
                  <a:lnTo>
                    <a:pt x="1" y="858"/>
                  </a:lnTo>
                  <a:lnTo>
                    <a:pt x="951" y="858"/>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1390169"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144253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149224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1541957"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1594984"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1644693"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1694402" y="2822217"/>
              <a:ext cx="27201" cy="21910"/>
            </a:xfrm>
            <a:custGeom>
              <a:avLst/>
              <a:gdLst/>
              <a:ahLst/>
              <a:cxnLst/>
              <a:rect l="l" t="t" r="r" b="b"/>
              <a:pathLst>
                <a:path w="951" h="766" extrusionOk="0">
                  <a:moveTo>
                    <a:pt x="1" y="0"/>
                  </a:moveTo>
                  <a:lnTo>
                    <a:pt x="1" y="765"/>
                  </a:lnTo>
                  <a:lnTo>
                    <a:pt x="951" y="765"/>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1390169" y="2871927"/>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1442538" y="2871927"/>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1644693" y="2871927"/>
              <a:ext cx="76912" cy="24541"/>
            </a:xfrm>
            <a:custGeom>
              <a:avLst/>
              <a:gdLst/>
              <a:ahLst/>
              <a:cxnLst/>
              <a:rect l="l" t="t" r="r" b="b"/>
              <a:pathLst>
                <a:path w="2689" h="858" extrusionOk="0">
                  <a:moveTo>
                    <a:pt x="0" y="0"/>
                  </a:moveTo>
                  <a:lnTo>
                    <a:pt x="0" y="858"/>
                  </a:lnTo>
                  <a:lnTo>
                    <a:pt x="2689" y="858"/>
                  </a:lnTo>
                  <a:lnTo>
                    <a:pt x="26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0"/>
            <p:cNvSpPr/>
            <p:nvPr/>
          </p:nvSpPr>
          <p:spPr>
            <a:xfrm>
              <a:off x="1547906" y="2871927"/>
              <a:ext cx="71621" cy="24541"/>
            </a:xfrm>
            <a:custGeom>
              <a:avLst/>
              <a:gdLst/>
              <a:ahLst/>
              <a:cxnLst/>
              <a:rect l="l" t="t" r="r" b="b"/>
              <a:pathLst>
                <a:path w="2504" h="858" extrusionOk="0">
                  <a:moveTo>
                    <a:pt x="279" y="0"/>
                  </a:moveTo>
                  <a:lnTo>
                    <a:pt x="1" y="371"/>
                  </a:lnTo>
                  <a:lnTo>
                    <a:pt x="279" y="858"/>
                  </a:lnTo>
                  <a:lnTo>
                    <a:pt x="2504" y="858"/>
                  </a:lnTo>
                  <a:lnTo>
                    <a:pt x="25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0"/>
            <p:cNvSpPr/>
            <p:nvPr/>
          </p:nvSpPr>
          <p:spPr>
            <a:xfrm>
              <a:off x="1492248" y="2871927"/>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40">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0">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 name="Google Shape;932;p40"/>
          <p:cNvGrpSpPr/>
          <p:nvPr/>
        </p:nvGrpSpPr>
        <p:grpSpPr>
          <a:xfrm>
            <a:off x="7819199" y="752550"/>
            <a:ext cx="604800" cy="147600"/>
            <a:chOff x="7688649" y="828750"/>
            <a:chExt cx="604800" cy="147600"/>
          </a:xfrm>
        </p:grpSpPr>
        <p:sp>
          <p:nvSpPr>
            <p:cNvPr id="933" name="Google Shape;933;p4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40"/>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4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942" name="Google Shape;942;p41"/>
          <p:cNvGrpSpPr/>
          <p:nvPr/>
        </p:nvGrpSpPr>
        <p:grpSpPr>
          <a:xfrm>
            <a:off x="299286" y="189025"/>
            <a:ext cx="133205" cy="119344"/>
            <a:chOff x="222150" y="185025"/>
            <a:chExt cx="170100" cy="152400"/>
          </a:xfrm>
        </p:grpSpPr>
        <p:cxnSp>
          <p:nvCxnSpPr>
            <p:cNvPr id="943" name="Google Shape;943;p4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4" name="Google Shape;944;p4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5" name="Google Shape;945;p4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46" name="Google Shape;946;p41"/>
          <p:cNvGrpSpPr/>
          <p:nvPr/>
        </p:nvGrpSpPr>
        <p:grpSpPr>
          <a:xfrm>
            <a:off x="286625" y="3999999"/>
            <a:ext cx="145867" cy="958251"/>
            <a:chOff x="286625" y="3923799"/>
            <a:chExt cx="145867" cy="958251"/>
          </a:xfrm>
        </p:grpSpPr>
        <p:sp>
          <p:nvSpPr>
            <p:cNvPr id="947" name="Google Shape;947;p4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41"/>
            <p:cNvGrpSpPr/>
            <p:nvPr/>
          </p:nvGrpSpPr>
          <p:grpSpPr>
            <a:xfrm>
              <a:off x="298112" y="4342643"/>
              <a:ext cx="110182" cy="126862"/>
              <a:chOff x="281100" y="2027800"/>
              <a:chExt cx="140700" cy="162000"/>
            </a:xfrm>
          </p:grpSpPr>
          <p:sp>
            <p:nvSpPr>
              <p:cNvPr id="949" name="Google Shape;949;p4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 name="Google Shape;950;p41"/>
              <p:cNvGrpSpPr/>
              <p:nvPr/>
            </p:nvGrpSpPr>
            <p:grpSpPr>
              <a:xfrm>
                <a:off x="308875" y="2088450"/>
                <a:ext cx="85200" cy="40700"/>
                <a:chOff x="308875" y="2087000"/>
                <a:chExt cx="85200" cy="40700"/>
              </a:xfrm>
            </p:grpSpPr>
            <p:cxnSp>
              <p:nvCxnSpPr>
                <p:cNvPr id="951" name="Google Shape;951;p4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4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53" name="Google Shape;953;p41"/>
            <p:cNvGrpSpPr/>
            <p:nvPr/>
          </p:nvGrpSpPr>
          <p:grpSpPr>
            <a:xfrm>
              <a:off x="286625" y="3923799"/>
              <a:ext cx="133200" cy="133200"/>
              <a:chOff x="286625" y="3648899"/>
              <a:chExt cx="133200" cy="133200"/>
            </a:xfrm>
          </p:grpSpPr>
          <p:sp>
            <p:nvSpPr>
              <p:cNvPr id="954" name="Google Shape;954;p4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6" name="Google Shape;956;p4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957" name="Google Shape;957;p41"/>
          <p:cNvSpPr txBox="1">
            <a:spLocks noGrp="1"/>
          </p:cNvSpPr>
          <p:nvPr>
            <p:ph type="title"/>
          </p:nvPr>
        </p:nvSpPr>
        <p:spPr>
          <a:xfrm>
            <a:off x="1728163" y="1390038"/>
            <a:ext cx="5382000" cy="149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&lt;150,000&gt;</a:t>
            </a:r>
            <a:endParaRPr/>
          </a:p>
        </p:txBody>
      </p:sp>
      <p:sp>
        <p:nvSpPr>
          <p:cNvPr id="958" name="Google Shape;958;p41"/>
          <p:cNvSpPr txBox="1">
            <a:spLocks noGrp="1"/>
          </p:cNvSpPr>
          <p:nvPr>
            <p:ph type="subTitle" idx="1"/>
          </p:nvPr>
        </p:nvSpPr>
        <p:spPr>
          <a:xfrm>
            <a:off x="2959222" y="2998425"/>
            <a:ext cx="2919900" cy="5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grpSp>
        <p:nvGrpSpPr>
          <p:cNvPr id="959" name="Google Shape;959;p41"/>
          <p:cNvGrpSpPr/>
          <p:nvPr/>
        </p:nvGrpSpPr>
        <p:grpSpPr>
          <a:xfrm>
            <a:off x="6675738" y="1222273"/>
            <a:ext cx="879178" cy="692069"/>
            <a:chOff x="6792900" y="1385785"/>
            <a:chExt cx="879178" cy="692069"/>
          </a:xfrm>
        </p:grpSpPr>
        <p:sp>
          <p:nvSpPr>
            <p:cNvPr id="960" name="Google Shape;960;p41"/>
            <p:cNvSpPr/>
            <p:nvPr/>
          </p:nvSpPr>
          <p:spPr>
            <a:xfrm>
              <a:off x="6792900" y="1385785"/>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6853881" y="1514031"/>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6853881" y="1604488"/>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6853881" y="1692901"/>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6853881" y="1781073"/>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65" name="Google Shape;965;p41"/>
          <p:cNvCxnSpPr/>
          <p:nvPr/>
        </p:nvCxnSpPr>
        <p:spPr>
          <a:xfrm>
            <a:off x="4049113" y="3921225"/>
            <a:ext cx="740100" cy="0"/>
          </a:xfrm>
          <a:prstGeom prst="straightConnector1">
            <a:avLst/>
          </a:prstGeom>
          <a:noFill/>
          <a:ln w="9525" cap="flat" cmpd="sng">
            <a:solidFill>
              <a:schemeClr val="dk2"/>
            </a:solidFill>
            <a:prstDash val="solid"/>
            <a:round/>
            <a:headEnd type="none" w="med" len="med"/>
            <a:tailEnd type="stealth" w="med" len="med"/>
          </a:ln>
        </p:spPr>
      </p:cxnSp>
      <p:sp>
        <p:nvSpPr>
          <p:cNvPr id="966" name="Google Shape;966;p41"/>
          <p:cNvSpPr/>
          <p:nvPr/>
        </p:nvSpPr>
        <p:spPr>
          <a:xfrm>
            <a:off x="2730496" y="32195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967" name="Google Shape;967;p41"/>
          <p:cNvSpPr/>
          <p:nvPr/>
        </p:nvSpPr>
        <p:spPr>
          <a:xfrm rot="10800000">
            <a:off x="6031521" y="32195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968" name="Google Shape;968;p4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grpSp>
        <p:nvGrpSpPr>
          <p:cNvPr id="976" name="Google Shape;976;p42"/>
          <p:cNvGrpSpPr/>
          <p:nvPr/>
        </p:nvGrpSpPr>
        <p:grpSpPr>
          <a:xfrm>
            <a:off x="1214396" y="1734800"/>
            <a:ext cx="737100" cy="737100"/>
            <a:chOff x="991075" y="1881675"/>
            <a:chExt cx="737100" cy="737100"/>
          </a:xfrm>
        </p:grpSpPr>
        <p:sp>
          <p:nvSpPr>
            <p:cNvPr id="977" name="Google Shape;977;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42"/>
          <p:cNvGrpSpPr/>
          <p:nvPr/>
        </p:nvGrpSpPr>
        <p:grpSpPr>
          <a:xfrm>
            <a:off x="1214396" y="3317413"/>
            <a:ext cx="737100" cy="737100"/>
            <a:chOff x="991075" y="1881675"/>
            <a:chExt cx="737100" cy="737100"/>
          </a:xfrm>
        </p:grpSpPr>
        <p:sp>
          <p:nvSpPr>
            <p:cNvPr id="980" name="Google Shape;980;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2"/>
          <p:cNvGrpSpPr/>
          <p:nvPr/>
        </p:nvGrpSpPr>
        <p:grpSpPr>
          <a:xfrm>
            <a:off x="4732996" y="1734800"/>
            <a:ext cx="737100" cy="737100"/>
            <a:chOff x="991075" y="1881675"/>
            <a:chExt cx="737100" cy="737100"/>
          </a:xfrm>
        </p:grpSpPr>
        <p:sp>
          <p:nvSpPr>
            <p:cNvPr id="983" name="Google Shape;983;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42"/>
          <p:cNvGrpSpPr/>
          <p:nvPr/>
        </p:nvGrpSpPr>
        <p:grpSpPr>
          <a:xfrm>
            <a:off x="4732996" y="3317413"/>
            <a:ext cx="737100" cy="737100"/>
            <a:chOff x="991075" y="1881675"/>
            <a:chExt cx="737100" cy="737100"/>
          </a:xfrm>
        </p:grpSpPr>
        <p:sp>
          <p:nvSpPr>
            <p:cNvPr id="986" name="Google Shape;986;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42"/>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989" name="Google Shape;989;p42"/>
          <p:cNvGrpSpPr/>
          <p:nvPr/>
        </p:nvGrpSpPr>
        <p:grpSpPr>
          <a:xfrm>
            <a:off x="299286" y="189025"/>
            <a:ext cx="133205" cy="119344"/>
            <a:chOff x="222150" y="185025"/>
            <a:chExt cx="170100" cy="152400"/>
          </a:xfrm>
        </p:grpSpPr>
        <p:cxnSp>
          <p:nvCxnSpPr>
            <p:cNvPr id="990" name="Google Shape;990;p4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91" name="Google Shape;991;p4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92" name="Google Shape;992;p4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93" name="Google Shape;993;p42"/>
          <p:cNvGrpSpPr/>
          <p:nvPr/>
        </p:nvGrpSpPr>
        <p:grpSpPr>
          <a:xfrm>
            <a:off x="286625" y="3999999"/>
            <a:ext cx="145867" cy="958251"/>
            <a:chOff x="286625" y="3923799"/>
            <a:chExt cx="145867" cy="958251"/>
          </a:xfrm>
        </p:grpSpPr>
        <p:sp>
          <p:nvSpPr>
            <p:cNvPr id="994" name="Google Shape;994;p4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42"/>
            <p:cNvGrpSpPr/>
            <p:nvPr/>
          </p:nvGrpSpPr>
          <p:grpSpPr>
            <a:xfrm>
              <a:off x="298112" y="4342643"/>
              <a:ext cx="110182" cy="126862"/>
              <a:chOff x="281100" y="2027800"/>
              <a:chExt cx="140700" cy="162000"/>
            </a:xfrm>
          </p:grpSpPr>
          <p:sp>
            <p:nvSpPr>
              <p:cNvPr id="996" name="Google Shape;996;p4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42"/>
              <p:cNvGrpSpPr/>
              <p:nvPr/>
            </p:nvGrpSpPr>
            <p:grpSpPr>
              <a:xfrm>
                <a:off x="308875" y="2088450"/>
                <a:ext cx="85200" cy="40700"/>
                <a:chOff x="308875" y="2087000"/>
                <a:chExt cx="85200" cy="40700"/>
              </a:xfrm>
            </p:grpSpPr>
            <p:cxnSp>
              <p:nvCxnSpPr>
                <p:cNvPr id="998" name="Google Shape;998;p4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99" name="Google Shape;999;p4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00" name="Google Shape;1000;p42"/>
            <p:cNvGrpSpPr/>
            <p:nvPr/>
          </p:nvGrpSpPr>
          <p:grpSpPr>
            <a:xfrm>
              <a:off x="286625" y="3923799"/>
              <a:ext cx="133200" cy="133200"/>
              <a:chOff x="286625" y="3648899"/>
              <a:chExt cx="133200" cy="133200"/>
            </a:xfrm>
          </p:grpSpPr>
          <p:sp>
            <p:nvSpPr>
              <p:cNvPr id="1001" name="Google Shape;1001;p4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3" name="Google Shape;1003;p4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004" name="Google Shape;1004;p42"/>
          <p:cNvSpPr txBox="1">
            <a:spLocks noGrp="1"/>
          </p:cNvSpPr>
          <p:nvPr>
            <p:ph type="subTitle" idx="5"/>
          </p:nvPr>
        </p:nvSpPr>
        <p:spPr>
          <a:xfrm>
            <a:off x="2027700" y="3614714"/>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1005" name="Google Shape;1005;p42"/>
          <p:cNvSpPr txBox="1">
            <a:spLocks noGrp="1"/>
          </p:cNvSpPr>
          <p:nvPr>
            <p:ph type="title"/>
          </p:nvPr>
        </p:nvSpPr>
        <p:spPr>
          <a:xfrm>
            <a:off x="2027700" y="1671304"/>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/CORRECTNESS</a:t>
            </a:r>
            <a:endParaRPr/>
          </a:p>
        </p:txBody>
      </p:sp>
      <p:sp>
        <p:nvSpPr>
          <p:cNvPr id="1006" name="Google Shape;1006;p42"/>
          <p:cNvSpPr txBox="1">
            <a:spLocks noGrp="1"/>
          </p:cNvSpPr>
          <p:nvPr>
            <p:ph type="subTitle" idx="1"/>
          </p:nvPr>
        </p:nvSpPr>
        <p:spPr>
          <a:xfrm>
            <a:off x="2027700" y="2044175"/>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007" name="Google Shape;1007;p42"/>
          <p:cNvSpPr txBox="1">
            <a:spLocks noGrp="1"/>
          </p:cNvSpPr>
          <p:nvPr>
            <p:ph type="title" idx="2"/>
          </p:nvPr>
        </p:nvSpPr>
        <p:spPr>
          <a:xfrm>
            <a:off x="5546300" y="1654912"/>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/CLARITY</a:t>
            </a:r>
            <a:endParaRPr/>
          </a:p>
        </p:txBody>
      </p:sp>
      <p:sp>
        <p:nvSpPr>
          <p:cNvPr id="1008" name="Google Shape;1008;p42"/>
          <p:cNvSpPr txBox="1">
            <a:spLocks noGrp="1"/>
          </p:cNvSpPr>
          <p:nvPr>
            <p:ph type="subTitle" idx="3"/>
          </p:nvPr>
        </p:nvSpPr>
        <p:spPr>
          <a:xfrm>
            <a:off x="5546300" y="2044175"/>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a:t>
            </a:r>
            <a:endParaRPr/>
          </a:p>
        </p:txBody>
      </p:sp>
      <p:sp>
        <p:nvSpPr>
          <p:cNvPr id="1009" name="Google Shape;1009;p42"/>
          <p:cNvSpPr txBox="1">
            <a:spLocks noGrp="1"/>
          </p:cNvSpPr>
          <p:nvPr>
            <p:ph type="title" idx="4"/>
          </p:nvPr>
        </p:nvSpPr>
        <p:spPr>
          <a:xfrm>
            <a:off x="2027700" y="3214335"/>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/PORTABILITY</a:t>
            </a:r>
            <a:endParaRPr/>
          </a:p>
        </p:txBody>
      </p:sp>
      <p:sp>
        <p:nvSpPr>
          <p:cNvPr id="1010" name="Google Shape;1010;p42"/>
          <p:cNvSpPr txBox="1">
            <a:spLocks noGrp="1"/>
          </p:cNvSpPr>
          <p:nvPr>
            <p:ph type="title" idx="6"/>
          </p:nvPr>
        </p:nvSpPr>
        <p:spPr>
          <a:xfrm>
            <a:off x="5546300" y="3214347"/>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/EFFICIENCY</a:t>
            </a:r>
            <a:endParaRPr/>
          </a:p>
        </p:txBody>
      </p:sp>
      <p:sp>
        <p:nvSpPr>
          <p:cNvPr id="1011" name="Google Shape;1011;p42"/>
          <p:cNvSpPr txBox="1">
            <a:spLocks noGrp="1"/>
          </p:cNvSpPr>
          <p:nvPr>
            <p:ph type="subTitle" idx="7"/>
          </p:nvPr>
        </p:nvSpPr>
        <p:spPr>
          <a:xfrm>
            <a:off x="5546300" y="3614714"/>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012" name="Google Shape;1012;p42"/>
          <p:cNvSpPr txBox="1">
            <a:spLocks noGrp="1"/>
          </p:cNvSpPr>
          <p:nvPr>
            <p:ph type="title" idx="8"/>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TOPIC</a:t>
            </a:r>
            <a:endParaRPr/>
          </a:p>
        </p:txBody>
      </p:sp>
      <p:grpSp>
        <p:nvGrpSpPr>
          <p:cNvPr id="1013" name="Google Shape;1013;p42"/>
          <p:cNvGrpSpPr/>
          <p:nvPr/>
        </p:nvGrpSpPr>
        <p:grpSpPr>
          <a:xfrm>
            <a:off x="4898700" y="1928022"/>
            <a:ext cx="405691" cy="350656"/>
            <a:chOff x="3075107" y="1965828"/>
            <a:chExt cx="405691" cy="350656"/>
          </a:xfrm>
        </p:grpSpPr>
        <p:sp>
          <p:nvSpPr>
            <p:cNvPr id="1014" name="Google Shape;1014;p42"/>
            <p:cNvSpPr/>
            <p:nvPr/>
          </p:nvSpPr>
          <p:spPr>
            <a:xfrm>
              <a:off x="3262704" y="1965828"/>
              <a:ext cx="218094" cy="237315"/>
            </a:xfrm>
            <a:custGeom>
              <a:avLst/>
              <a:gdLst/>
              <a:ahLst/>
              <a:cxnLst/>
              <a:rect l="l" t="t" r="r" b="b"/>
              <a:pathLst>
                <a:path w="7625" h="8297" extrusionOk="0">
                  <a:moveTo>
                    <a:pt x="579" y="0"/>
                  </a:moveTo>
                  <a:lnTo>
                    <a:pt x="0" y="8297"/>
                  </a:lnTo>
                  <a:lnTo>
                    <a:pt x="7625" y="7717"/>
                  </a:lnTo>
                  <a:lnTo>
                    <a:pt x="7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2"/>
            <p:cNvSpPr/>
            <p:nvPr/>
          </p:nvSpPr>
          <p:spPr>
            <a:xfrm>
              <a:off x="3075107" y="1965828"/>
              <a:ext cx="204193" cy="237315"/>
            </a:xfrm>
            <a:custGeom>
              <a:avLst/>
              <a:gdLst/>
              <a:ahLst/>
              <a:cxnLst/>
              <a:rect l="l" t="t" r="r" b="b"/>
              <a:pathLst>
                <a:path w="7139" h="8297" extrusionOk="0">
                  <a:moveTo>
                    <a:pt x="1" y="0"/>
                  </a:moveTo>
                  <a:lnTo>
                    <a:pt x="1" y="7717"/>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p:nvPr/>
          </p:nvSpPr>
          <p:spPr>
            <a:xfrm>
              <a:off x="3262704" y="2239574"/>
              <a:ext cx="82861" cy="66301"/>
            </a:xfrm>
            <a:custGeom>
              <a:avLst/>
              <a:gdLst/>
              <a:ahLst/>
              <a:cxnLst/>
              <a:rect l="l" t="t" r="r" b="b"/>
              <a:pathLst>
                <a:path w="2897" h="2318" extrusionOk="0">
                  <a:moveTo>
                    <a:pt x="0" y="0"/>
                  </a:moveTo>
                  <a:lnTo>
                    <a:pt x="579" y="2318"/>
                  </a:lnTo>
                  <a:lnTo>
                    <a:pt x="2897" y="2318"/>
                  </a:lnTo>
                  <a:lnTo>
                    <a:pt x="2897" y="4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2"/>
            <p:cNvSpPr/>
            <p:nvPr/>
          </p:nvSpPr>
          <p:spPr>
            <a:xfrm>
              <a:off x="3210335" y="2239574"/>
              <a:ext cx="68961" cy="66301"/>
            </a:xfrm>
            <a:custGeom>
              <a:avLst/>
              <a:gdLst/>
              <a:ahLst/>
              <a:cxnLst/>
              <a:rect l="l" t="t" r="r" b="b"/>
              <a:pathLst>
                <a:path w="2411" h="2318" extrusionOk="0">
                  <a:moveTo>
                    <a:pt x="2410" y="0"/>
                  </a:moveTo>
                  <a:lnTo>
                    <a:pt x="0" y="464"/>
                  </a:lnTo>
                  <a:lnTo>
                    <a:pt x="0" y="2318"/>
                  </a:lnTo>
                  <a:lnTo>
                    <a:pt x="2410" y="2318"/>
                  </a:lnTo>
                  <a:lnTo>
                    <a:pt x="24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271313" y="2291943"/>
              <a:ext cx="113380" cy="24541"/>
            </a:xfrm>
            <a:custGeom>
              <a:avLst/>
              <a:gdLst/>
              <a:ahLst/>
              <a:cxnLst/>
              <a:rect l="l" t="t" r="r" b="b"/>
              <a:pathLst>
                <a:path w="3964" h="858" extrusionOk="0">
                  <a:moveTo>
                    <a:pt x="278" y="0"/>
                  </a:moveTo>
                  <a:lnTo>
                    <a:pt x="0" y="487"/>
                  </a:lnTo>
                  <a:lnTo>
                    <a:pt x="278" y="858"/>
                  </a:lnTo>
                  <a:lnTo>
                    <a:pt x="3963" y="858"/>
                  </a:lnTo>
                  <a:lnTo>
                    <a:pt x="3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3174526" y="2291943"/>
              <a:ext cx="104771" cy="24541"/>
            </a:xfrm>
            <a:custGeom>
              <a:avLst/>
              <a:gdLst/>
              <a:ahLst/>
              <a:cxnLst/>
              <a:rect l="l" t="t" r="r" b="b"/>
              <a:pathLst>
                <a:path w="3663" h="858" extrusionOk="0">
                  <a:moveTo>
                    <a:pt x="1" y="0"/>
                  </a:moveTo>
                  <a:lnTo>
                    <a:pt x="1" y="858"/>
                  </a:lnTo>
                  <a:lnTo>
                    <a:pt x="3662" y="858"/>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p:nvPr/>
          </p:nvSpPr>
          <p:spPr>
            <a:xfrm>
              <a:off x="3262704" y="2186546"/>
              <a:ext cx="218094" cy="66301"/>
            </a:xfrm>
            <a:custGeom>
              <a:avLst/>
              <a:gdLst/>
              <a:ahLst/>
              <a:cxnLst/>
              <a:rect l="l" t="t" r="r" b="b"/>
              <a:pathLst>
                <a:path w="7625" h="2318" extrusionOk="0">
                  <a:moveTo>
                    <a:pt x="579" y="0"/>
                  </a:moveTo>
                  <a:lnTo>
                    <a:pt x="0" y="1159"/>
                  </a:lnTo>
                  <a:lnTo>
                    <a:pt x="579" y="2318"/>
                  </a:lnTo>
                  <a:lnTo>
                    <a:pt x="7625" y="231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2"/>
            <p:cNvSpPr/>
            <p:nvPr/>
          </p:nvSpPr>
          <p:spPr>
            <a:xfrm>
              <a:off x="3075107" y="2186546"/>
              <a:ext cx="204193" cy="66301"/>
            </a:xfrm>
            <a:custGeom>
              <a:avLst/>
              <a:gdLst/>
              <a:ahLst/>
              <a:cxnLst/>
              <a:rect l="l" t="t" r="r" b="b"/>
              <a:pathLst>
                <a:path w="7139" h="2318" extrusionOk="0">
                  <a:moveTo>
                    <a:pt x="1" y="0"/>
                  </a:moveTo>
                  <a:lnTo>
                    <a:pt x="1" y="2318"/>
                  </a:lnTo>
                  <a:lnTo>
                    <a:pt x="7138" y="2318"/>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2"/>
            <p:cNvSpPr/>
            <p:nvPr/>
          </p:nvSpPr>
          <p:spPr>
            <a:xfrm>
              <a:off x="3169235" y="2010218"/>
              <a:ext cx="71621" cy="135261"/>
            </a:xfrm>
            <a:custGeom>
              <a:avLst/>
              <a:gdLst/>
              <a:ahLst/>
              <a:cxnLst/>
              <a:rect l="l" t="t" r="r" b="b"/>
              <a:pathLst>
                <a:path w="2504" h="4729" extrusionOk="0">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2"/>
            <p:cNvSpPr/>
            <p:nvPr/>
          </p:nvSpPr>
          <p:spPr>
            <a:xfrm>
              <a:off x="3318362" y="2010218"/>
              <a:ext cx="71621" cy="135261"/>
            </a:xfrm>
            <a:custGeom>
              <a:avLst/>
              <a:gdLst/>
              <a:ahLst/>
              <a:cxnLst/>
              <a:rect l="l" t="t" r="r" b="b"/>
              <a:pathLst>
                <a:path w="2504" h="4729" extrusionOk="0">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p:nvPr/>
          </p:nvSpPr>
          <p:spPr>
            <a:xfrm>
              <a:off x="3265335" y="2010218"/>
              <a:ext cx="25227" cy="135261"/>
            </a:xfrm>
            <a:custGeom>
              <a:avLst/>
              <a:gdLst/>
              <a:ahLst/>
              <a:cxnLst/>
              <a:rect l="l" t="t" r="r" b="b"/>
              <a:pathLst>
                <a:path w="882" h="4729" extrusionOk="0">
                  <a:moveTo>
                    <a:pt x="1" y="1"/>
                  </a:moveTo>
                  <a:lnTo>
                    <a:pt x="1" y="4729"/>
                  </a:lnTo>
                  <a:lnTo>
                    <a:pt x="881" y="4729"/>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42"/>
          <p:cNvGrpSpPr/>
          <p:nvPr/>
        </p:nvGrpSpPr>
        <p:grpSpPr>
          <a:xfrm>
            <a:off x="1378454" y="1900162"/>
            <a:ext cx="409006" cy="406377"/>
            <a:chOff x="2213404" y="1937970"/>
            <a:chExt cx="409006" cy="406377"/>
          </a:xfrm>
        </p:grpSpPr>
        <p:sp>
          <p:nvSpPr>
            <p:cNvPr id="1026" name="Google Shape;1026;p42"/>
            <p:cNvSpPr/>
            <p:nvPr/>
          </p:nvSpPr>
          <p:spPr>
            <a:xfrm>
              <a:off x="2461979" y="2186546"/>
              <a:ext cx="160431" cy="157800"/>
            </a:xfrm>
            <a:custGeom>
              <a:avLst/>
              <a:gdLst/>
              <a:ahLst/>
              <a:cxnLst/>
              <a:rect l="l" t="t" r="r" b="b"/>
              <a:pathLst>
                <a:path w="5609" h="5517" extrusionOk="0">
                  <a:moveTo>
                    <a:pt x="1553" y="0"/>
                  </a:moveTo>
                  <a:lnTo>
                    <a:pt x="0" y="1461"/>
                  </a:lnTo>
                  <a:lnTo>
                    <a:pt x="4056" y="5516"/>
                  </a:lnTo>
                  <a:lnTo>
                    <a:pt x="5609" y="4056"/>
                  </a:lnTo>
                  <a:lnTo>
                    <a:pt x="15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2"/>
            <p:cNvSpPr/>
            <p:nvPr/>
          </p:nvSpPr>
          <p:spPr>
            <a:xfrm>
              <a:off x="2373829" y="1937970"/>
              <a:ext cx="192924" cy="354013"/>
            </a:xfrm>
            <a:custGeom>
              <a:avLst/>
              <a:gdLst/>
              <a:ahLst/>
              <a:cxnLst/>
              <a:rect l="l" t="t" r="r" b="b"/>
              <a:pathLst>
                <a:path w="6745" h="12377" extrusionOk="0">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2"/>
            <p:cNvSpPr/>
            <p:nvPr/>
          </p:nvSpPr>
          <p:spPr>
            <a:xfrm>
              <a:off x="2213404" y="1937970"/>
              <a:ext cx="177021" cy="354013"/>
            </a:xfrm>
            <a:custGeom>
              <a:avLst/>
              <a:gdLst/>
              <a:ahLst/>
              <a:cxnLst/>
              <a:rect l="l" t="t" r="r" b="b"/>
              <a:pathLst>
                <a:path w="6189" h="12377" extrusionOk="0">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2"/>
            <p:cNvSpPr/>
            <p:nvPr/>
          </p:nvSpPr>
          <p:spPr>
            <a:xfrm>
              <a:off x="2373829" y="1979728"/>
              <a:ext cx="151822" cy="267834"/>
            </a:xfrm>
            <a:custGeom>
              <a:avLst/>
              <a:gdLst/>
              <a:ahLst/>
              <a:cxnLst/>
              <a:rect l="l" t="t" r="r" b="b"/>
              <a:pathLst>
                <a:path w="5308" h="9364" extrusionOk="0">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2"/>
            <p:cNvSpPr/>
            <p:nvPr/>
          </p:nvSpPr>
          <p:spPr>
            <a:xfrm>
              <a:off x="2254504" y="1979728"/>
              <a:ext cx="135919" cy="267834"/>
            </a:xfrm>
            <a:custGeom>
              <a:avLst/>
              <a:gdLst/>
              <a:ahLst/>
              <a:cxnLst/>
              <a:rect l="l" t="t" r="r" b="b"/>
              <a:pathLst>
                <a:path w="4752" h="9364" extrusionOk="0">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2"/>
            <p:cNvSpPr/>
            <p:nvPr/>
          </p:nvSpPr>
          <p:spPr>
            <a:xfrm>
              <a:off x="2381780" y="2062587"/>
              <a:ext cx="91499" cy="102111"/>
            </a:xfrm>
            <a:custGeom>
              <a:avLst/>
              <a:gdLst/>
              <a:ahLst/>
              <a:cxnLst/>
              <a:rect l="l" t="t" r="r" b="b"/>
              <a:pathLst>
                <a:path w="3199" h="3570" extrusionOk="0">
                  <a:moveTo>
                    <a:pt x="2619" y="1"/>
                  </a:moveTo>
                  <a:lnTo>
                    <a:pt x="302" y="2318"/>
                  </a:lnTo>
                  <a:lnTo>
                    <a:pt x="0" y="3176"/>
                  </a:lnTo>
                  <a:lnTo>
                    <a:pt x="302" y="3570"/>
                  </a:lnTo>
                  <a:lnTo>
                    <a:pt x="3198" y="580"/>
                  </a:lnTo>
                  <a:lnTo>
                    <a:pt x="2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2"/>
            <p:cNvSpPr/>
            <p:nvPr/>
          </p:nvSpPr>
          <p:spPr>
            <a:xfrm>
              <a:off x="2307531" y="2098396"/>
              <a:ext cx="82890" cy="82890"/>
            </a:xfrm>
            <a:custGeom>
              <a:avLst/>
              <a:gdLst/>
              <a:ahLst/>
              <a:cxnLst/>
              <a:rect l="l" t="t" r="r" b="b"/>
              <a:pathLst>
                <a:path w="2898" h="2898" extrusionOk="0">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2"/>
          <p:cNvGrpSpPr/>
          <p:nvPr/>
        </p:nvGrpSpPr>
        <p:grpSpPr>
          <a:xfrm>
            <a:off x="4904006" y="3516255"/>
            <a:ext cx="395079" cy="339416"/>
            <a:chOff x="3936811" y="3186773"/>
            <a:chExt cx="395079" cy="339416"/>
          </a:xfrm>
        </p:grpSpPr>
        <p:sp>
          <p:nvSpPr>
            <p:cNvPr id="1034" name="Google Shape;1034;p42"/>
            <p:cNvSpPr/>
            <p:nvPr/>
          </p:nvSpPr>
          <p:spPr>
            <a:xfrm>
              <a:off x="4193337" y="3186773"/>
              <a:ext cx="138551" cy="229392"/>
            </a:xfrm>
            <a:custGeom>
              <a:avLst/>
              <a:gdLst/>
              <a:ahLst/>
              <a:cxnLst/>
              <a:rect l="l" t="t" r="r" b="b"/>
              <a:pathLst>
                <a:path w="4844" h="8020" extrusionOk="0">
                  <a:moveTo>
                    <a:pt x="487" y="1"/>
                  </a:moveTo>
                  <a:lnTo>
                    <a:pt x="0" y="8019"/>
                  </a:lnTo>
                  <a:lnTo>
                    <a:pt x="4844" y="7440"/>
                  </a:lnTo>
                  <a:lnTo>
                    <a:pt x="4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2"/>
            <p:cNvSpPr/>
            <p:nvPr/>
          </p:nvSpPr>
          <p:spPr>
            <a:xfrm>
              <a:off x="4119088" y="3186773"/>
              <a:ext cx="88182" cy="229392"/>
            </a:xfrm>
            <a:custGeom>
              <a:avLst/>
              <a:gdLst/>
              <a:ahLst/>
              <a:cxnLst/>
              <a:rect l="l" t="t" r="r" b="b"/>
              <a:pathLst>
                <a:path w="3083" h="8020" extrusionOk="0">
                  <a:moveTo>
                    <a:pt x="487" y="1"/>
                  </a:moveTo>
                  <a:lnTo>
                    <a:pt x="0" y="8019"/>
                  </a:lnTo>
                  <a:lnTo>
                    <a:pt x="3083" y="7440"/>
                  </a:lnTo>
                  <a:lnTo>
                    <a:pt x="3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2"/>
            <p:cNvSpPr/>
            <p:nvPr/>
          </p:nvSpPr>
          <p:spPr>
            <a:xfrm>
              <a:off x="3936811" y="3186773"/>
              <a:ext cx="196242" cy="229392"/>
            </a:xfrm>
            <a:custGeom>
              <a:avLst/>
              <a:gdLst/>
              <a:ahLst/>
              <a:cxnLst/>
              <a:rect l="l" t="t" r="r" b="b"/>
              <a:pathLst>
                <a:path w="6861" h="8020" extrusionOk="0">
                  <a:moveTo>
                    <a:pt x="0" y="1"/>
                  </a:moveTo>
                  <a:lnTo>
                    <a:pt x="0" y="7440"/>
                  </a:lnTo>
                  <a:lnTo>
                    <a:pt x="6860" y="8019"/>
                  </a:lnTo>
                  <a:lnTo>
                    <a:pt x="68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2"/>
            <p:cNvSpPr/>
            <p:nvPr/>
          </p:nvSpPr>
          <p:spPr>
            <a:xfrm>
              <a:off x="4146917" y="3280243"/>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2"/>
            <p:cNvSpPr/>
            <p:nvPr/>
          </p:nvSpPr>
          <p:spPr>
            <a:xfrm>
              <a:off x="3975251" y="3280243"/>
              <a:ext cx="146531" cy="22567"/>
            </a:xfrm>
            <a:custGeom>
              <a:avLst/>
              <a:gdLst/>
              <a:ahLst/>
              <a:cxnLst/>
              <a:rect l="l" t="t" r="r" b="b"/>
              <a:pathLst>
                <a:path w="5123" h="789" extrusionOk="0">
                  <a:moveTo>
                    <a:pt x="0" y="0"/>
                  </a:moveTo>
                  <a:lnTo>
                    <a:pt x="0" y="788"/>
                  </a:lnTo>
                  <a:lnTo>
                    <a:pt x="5122" y="788"/>
                  </a:lnTo>
                  <a:lnTo>
                    <a:pt x="51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2"/>
            <p:cNvSpPr/>
            <p:nvPr/>
          </p:nvSpPr>
          <p:spPr>
            <a:xfrm>
              <a:off x="3975251" y="3230534"/>
              <a:ext cx="25227" cy="22539"/>
            </a:xfrm>
            <a:custGeom>
              <a:avLst/>
              <a:gdLst/>
              <a:ahLst/>
              <a:cxnLst/>
              <a:rect l="l" t="t" r="r" b="b"/>
              <a:pathLst>
                <a:path w="882" h="788" extrusionOk="0">
                  <a:moveTo>
                    <a:pt x="0" y="0"/>
                  </a:moveTo>
                  <a:lnTo>
                    <a:pt x="0" y="788"/>
                  </a:lnTo>
                  <a:lnTo>
                    <a:pt x="881" y="788"/>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2"/>
            <p:cNvSpPr/>
            <p:nvPr/>
          </p:nvSpPr>
          <p:spPr>
            <a:xfrm>
              <a:off x="3975251" y="3327293"/>
              <a:ext cx="25227" cy="25227"/>
            </a:xfrm>
            <a:custGeom>
              <a:avLst/>
              <a:gdLst/>
              <a:ahLst/>
              <a:cxnLst/>
              <a:rect l="l" t="t" r="r" b="b"/>
              <a:pathLst>
                <a:path w="882"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2"/>
            <p:cNvSpPr/>
            <p:nvPr/>
          </p:nvSpPr>
          <p:spPr>
            <a:xfrm>
              <a:off x="4246364" y="3230534"/>
              <a:ext cx="46422" cy="22539"/>
            </a:xfrm>
            <a:custGeom>
              <a:avLst/>
              <a:gdLst/>
              <a:ahLst/>
              <a:cxnLst/>
              <a:rect l="l" t="t" r="r" b="b"/>
              <a:pathLst>
                <a:path w="1623" h="788"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2"/>
            <p:cNvSpPr/>
            <p:nvPr/>
          </p:nvSpPr>
          <p:spPr>
            <a:xfrm>
              <a:off x="4246364" y="3280243"/>
              <a:ext cx="46422" cy="22567"/>
            </a:xfrm>
            <a:custGeom>
              <a:avLst/>
              <a:gdLst/>
              <a:ahLst/>
              <a:cxnLst/>
              <a:rect l="l" t="t" r="r" b="b"/>
              <a:pathLst>
                <a:path w="1623" h="789"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2"/>
            <p:cNvSpPr/>
            <p:nvPr/>
          </p:nvSpPr>
          <p:spPr>
            <a:xfrm>
              <a:off x="4246364" y="3327293"/>
              <a:ext cx="46422" cy="25227"/>
            </a:xfrm>
            <a:custGeom>
              <a:avLst/>
              <a:gdLst/>
              <a:ahLst/>
              <a:cxnLst/>
              <a:rect l="l" t="t" r="r" b="b"/>
              <a:pathLst>
                <a:path w="1623" h="882" extrusionOk="0">
                  <a:moveTo>
                    <a:pt x="0" y="1"/>
                  </a:moveTo>
                  <a:lnTo>
                    <a:pt x="0" y="881"/>
                  </a:lnTo>
                  <a:lnTo>
                    <a:pt x="1622" y="881"/>
                  </a:lnTo>
                  <a:lnTo>
                    <a:pt x="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2"/>
            <p:cNvSpPr/>
            <p:nvPr/>
          </p:nvSpPr>
          <p:spPr>
            <a:xfrm>
              <a:off x="4119088" y="3449250"/>
              <a:ext cx="80230" cy="66329"/>
            </a:xfrm>
            <a:custGeom>
              <a:avLst/>
              <a:gdLst/>
              <a:ahLst/>
              <a:cxnLst/>
              <a:rect l="l" t="t" r="r" b="b"/>
              <a:pathLst>
                <a:path w="2805" h="2319" extrusionOk="0">
                  <a:moveTo>
                    <a:pt x="0" y="1"/>
                  </a:moveTo>
                  <a:lnTo>
                    <a:pt x="487" y="2318"/>
                  </a:lnTo>
                  <a:lnTo>
                    <a:pt x="2805" y="2318"/>
                  </a:lnTo>
                  <a:lnTo>
                    <a:pt x="2805" y="58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2"/>
            <p:cNvSpPr/>
            <p:nvPr/>
          </p:nvSpPr>
          <p:spPr>
            <a:xfrm>
              <a:off x="4069378" y="3449250"/>
              <a:ext cx="63669" cy="66329"/>
            </a:xfrm>
            <a:custGeom>
              <a:avLst/>
              <a:gdLst/>
              <a:ahLst/>
              <a:cxnLst/>
              <a:rect l="l" t="t" r="r" b="b"/>
              <a:pathLst>
                <a:path w="2226" h="2319" extrusionOk="0">
                  <a:moveTo>
                    <a:pt x="2225" y="1"/>
                  </a:moveTo>
                  <a:lnTo>
                    <a:pt x="0" y="580"/>
                  </a:lnTo>
                  <a:lnTo>
                    <a:pt x="0" y="2318"/>
                  </a:lnTo>
                  <a:lnTo>
                    <a:pt x="2225" y="2318"/>
                  </a:lnTo>
                  <a:lnTo>
                    <a:pt x="2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2"/>
            <p:cNvSpPr/>
            <p:nvPr/>
          </p:nvSpPr>
          <p:spPr>
            <a:xfrm>
              <a:off x="4127039" y="3504279"/>
              <a:ext cx="108089" cy="21910"/>
            </a:xfrm>
            <a:custGeom>
              <a:avLst/>
              <a:gdLst/>
              <a:ahLst/>
              <a:cxnLst/>
              <a:rect l="l" t="t" r="r" b="b"/>
              <a:pathLst>
                <a:path w="3779" h="766" extrusionOk="0">
                  <a:moveTo>
                    <a:pt x="209" y="0"/>
                  </a:moveTo>
                  <a:lnTo>
                    <a:pt x="1" y="394"/>
                  </a:lnTo>
                  <a:lnTo>
                    <a:pt x="209" y="765"/>
                  </a:lnTo>
                  <a:lnTo>
                    <a:pt x="3778" y="765"/>
                  </a:lnTo>
                  <a:lnTo>
                    <a:pt x="3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2"/>
            <p:cNvSpPr/>
            <p:nvPr/>
          </p:nvSpPr>
          <p:spPr>
            <a:xfrm>
              <a:off x="4033570" y="3504279"/>
              <a:ext cx="99479" cy="21910"/>
            </a:xfrm>
            <a:custGeom>
              <a:avLst/>
              <a:gdLst/>
              <a:ahLst/>
              <a:cxnLst/>
              <a:rect l="l" t="t" r="r" b="b"/>
              <a:pathLst>
                <a:path w="3478" h="766" extrusionOk="0">
                  <a:moveTo>
                    <a:pt x="1" y="0"/>
                  </a:moveTo>
                  <a:lnTo>
                    <a:pt x="1" y="765"/>
                  </a:lnTo>
                  <a:lnTo>
                    <a:pt x="3477" y="765"/>
                  </a:lnTo>
                  <a:lnTo>
                    <a:pt x="3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2"/>
            <p:cNvSpPr/>
            <p:nvPr/>
          </p:nvSpPr>
          <p:spPr>
            <a:xfrm>
              <a:off x="4119088" y="3399540"/>
              <a:ext cx="212803" cy="66329"/>
            </a:xfrm>
            <a:custGeom>
              <a:avLst/>
              <a:gdLst/>
              <a:ahLst/>
              <a:cxnLst/>
              <a:rect l="l" t="t" r="r" b="b"/>
              <a:pathLst>
                <a:path w="7440" h="2319" extrusionOk="0">
                  <a:moveTo>
                    <a:pt x="487" y="1"/>
                  </a:moveTo>
                  <a:lnTo>
                    <a:pt x="0" y="1159"/>
                  </a:lnTo>
                  <a:lnTo>
                    <a:pt x="487" y="2318"/>
                  </a:lnTo>
                  <a:lnTo>
                    <a:pt x="7440" y="2318"/>
                  </a:lnTo>
                  <a:lnTo>
                    <a:pt x="74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2"/>
            <p:cNvSpPr/>
            <p:nvPr/>
          </p:nvSpPr>
          <p:spPr>
            <a:xfrm>
              <a:off x="3936811" y="3399540"/>
              <a:ext cx="196242" cy="66329"/>
            </a:xfrm>
            <a:custGeom>
              <a:avLst/>
              <a:gdLst/>
              <a:ahLst/>
              <a:cxnLst/>
              <a:rect l="l" t="t" r="r" b="b"/>
              <a:pathLst>
                <a:path w="6861" h="2319" extrusionOk="0">
                  <a:moveTo>
                    <a:pt x="0" y="1"/>
                  </a:moveTo>
                  <a:lnTo>
                    <a:pt x="0" y="2318"/>
                  </a:lnTo>
                  <a:lnTo>
                    <a:pt x="6860" y="2318"/>
                  </a:lnTo>
                  <a:lnTo>
                    <a:pt x="68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2"/>
            <p:cNvSpPr/>
            <p:nvPr/>
          </p:nvSpPr>
          <p:spPr>
            <a:xfrm>
              <a:off x="4127039" y="3230534"/>
              <a:ext cx="44448" cy="22539"/>
            </a:xfrm>
            <a:custGeom>
              <a:avLst/>
              <a:gdLst/>
              <a:ahLst/>
              <a:cxnLst/>
              <a:rect l="l" t="t" r="r" b="b"/>
              <a:pathLst>
                <a:path w="1554" h="788" extrusionOk="0">
                  <a:moveTo>
                    <a:pt x="209" y="0"/>
                  </a:moveTo>
                  <a:lnTo>
                    <a:pt x="1" y="394"/>
                  </a:lnTo>
                  <a:lnTo>
                    <a:pt x="209" y="788"/>
                  </a:lnTo>
                  <a:lnTo>
                    <a:pt x="1553" y="788"/>
                  </a:lnTo>
                  <a:lnTo>
                    <a:pt x="15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2"/>
            <p:cNvSpPr/>
            <p:nvPr/>
          </p:nvSpPr>
          <p:spPr>
            <a:xfrm>
              <a:off x="4127039" y="3327293"/>
              <a:ext cx="44448" cy="25227"/>
            </a:xfrm>
            <a:custGeom>
              <a:avLst/>
              <a:gdLst/>
              <a:ahLst/>
              <a:cxnLst/>
              <a:rect l="l" t="t" r="r" b="b"/>
              <a:pathLst>
                <a:path w="1554" h="882" extrusionOk="0">
                  <a:moveTo>
                    <a:pt x="209" y="1"/>
                  </a:moveTo>
                  <a:lnTo>
                    <a:pt x="1" y="487"/>
                  </a:lnTo>
                  <a:lnTo>
                    <a:pt x="209" y="881"/>
                  </a:lnTo>
                  <a:lnTo>
                    <a:pt x="1553" y="881"/>
                  </a:lnTo>
                  <a:lnTo>
                    <a:pt x="15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2"/>
            <p:cNvSpPr/>
            <p:nvPr/>
          </p:nvSpPr>
          <p:spPr>
            <a:xfrm>
              <a:off x="4024960" y="3230534"/>
              <a:ext cx="108089" cy="22539"/>
            </a:xfrm>
            <a:custGeom>
              <a:avLst/>
              <a:gdLst/>
              <a:ahLst/>
              <a:cxnLst/>
              <a:rect l="l" t="t" r="r" b="b"/>
              <a:pathLst>
                <a:path w="3779" h="788" extrusionOk="0">
                  <a:moveTo>
                    <a:pt x="1" y="0"/>
                  </a:moveTo>
                  <a:lnTo>
                    <a:pt x="1" y="788"/>
                  </a:lnTo>
                  <a:lnTo>
                    <a:pt x="3778" y="788"/>
                  </a:lnTo>
                  <a:lnTo>
                    <a:pt x="37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2"/>
            <p:cNvSpPr/>
            <p:nvPr/>
          </p:nvSpPr>
          <p:spPr>
            <a:xfrm>
              <a:off x="4024960" y="3327293"/>
              <a:ext cx="108089" cy="25227"/>
            </a:xfrm>
            <a:custGeom>
              <a:avLst/>
              <a:gdLst/>
              <a:ahLst/>
              <a:cxnLst/>
              <a:rect l="l" t="t" r="r" b="b"/>
              <a:pathLst>
                <a:path w="3779" h="882" extrusionOk="0">
                  <a:moveTo>
                    <a:pt x="1" y="1"/>
                  </a:moveTo>
                  <a:lnTo>
                    <a:pt x="1" y="881"/>
                  </a:lnTo>
                  <a:lnTo>
                    <a:pt x="3778" y="881"/>
                  </a:lnTo>
                  <a:lnTo>
                    <a:pt x="37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42"/>
          <p:cNvGrpSpPr/>
          <p:nvPr/>
        </p:nvGrpSpPr>
        <p:grpSpPr>
          <a:xfrm>
            <a:off x="1378441" y="3483120"/>
            <a:ext cx="409009" cy="405686"/>
            <a:chOff x="1351729" y="3153624"/>
            <a:chExt cx="409009" cy="405686"/>
          </a:xfrm>
        </p:grpSpPr>
        <p:sp>
          <p:nvSpPr>
            <p:cNvPr id="1055" name="Google Shape;1055;p42"/>
            <p:cNvSpPr/>
            <p:nvPr/>
          </p:nvSpPr>
          <p:spPr>
            <a:xfrm>
              <a:off x="1539297" y="3208653"/>
              <a:ext cx="221441" cy="237315"/>
            </a:xfrm>
            <a:custGeom>
              <a:avLst/>
              <a:gdLst/>
              <a:ahLst/>
              <a:cxnLst/>
              <a:rect l="l" t="t" r="r" b="b"/>
              <a:pathLst>
                <a:path w="7742" h="8297" extrusionOk="0">
                  <a:moveTo>
                    <a:pt x="580" y="0"/>
                  </a:moveTo>
                  <a:lnTo>
                    <a:pt x="1" y="8297"/>
                  </a:lnTo>
                  <a:lnTo>
                    <a:pt x="7741" y="7718"/>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2"/>
            <p:cNvSpPr/>
            <p:nvPr/>
          </p:nvSpPr>
          <p:spPr>
            <a:xfrm>
              <a:off x="1351729" y="3208653"/>
              <a:ext cx="204165" cy="237315"/>
            </a:xfrm>
            <a:custGeom>
              <a:avLst/>
              <a:gdLst/>
              <a:ahLst/>
              <a:cxnLst/>
              <a:rect l="l" t="t" r="r" b="b"/>
              <a:pathLst>
                <a:path w="7138" h="8297" extrusionOk="0">
                  <a:moveTo>
                    <a:pt x="0" y="0"/>
                  </a:moveTo>
                  <a:lnTo>
                    <a:pt x="0" y="7718"/>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1539297" y="3482399"/>
              <a:ext cx="85550" cy="66329"/>
            </a:xfrm>
            <a:custGeom>
              <a:avLst/>
              <a:gdLst/>
              <a:ahLst/>
              <a:cxnLst/>
              <a:rect l="l" t="t" r="r" b="b"/>
              <a:pathLst>
                <a:path w="2991" h="2319" extrusionOk="0">
                  <a:moveTo>
                    <a:pt x="1" y="1"/>
                  </a:moveTo>
                  <a:lnTo>
                    <a:pt x="580" y="2318"/>
                  </a:lnTo>
                  <a:lnTo>
                    <a:pt x="2990" y="2318"/>
                  </a:lnTo>
                  <a:lnTo>
                    <a:pt x="2990"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1489588" y="3482399"/>
              <a:ext cx="66301" cy="66329"/>
            </a:xfrm>
            <a:custGeom>
              <a:avLst/>
              <a:gdLst/>
              <a:ahLst/>
              <a:cxnLst/>
              <a:rect l="l" t="t" r="r" b="b"/>
              <a:pathLst>
                <a:path w="2318" h="2319" extrusionOk="0">
                  <a:moveTo>
                    <a:pt x="2318" y="1"/>
                  </a:moveTo>
                  <a:lnTo>
                    <a:pt x="0" y="580"/>
                  </a:lnTo>
                  <a:lnTo>
                    <a:pt x="0"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547906" y="3537429"/>
              <a:ext cx="113380" cy="21881"/>
            </a:xfrm>
            <a:custGeom>
              <a:avLst/>
              <a:gdLst/>
              <a:ahLst/>
              <a:cxnLst/>
              <a:rect l="l" t="t" r="r" b="b"/>
              <a:pathLst>
                <a:path w="3964" h="765" extrusionOk="0">
                  <a:moveTo>
                    <a:pt x="279" y="0"/>
                  </a:moveTo>
                  <a:lnTo>
                    <a:pt x="1" y="394"/>
                  </a:lnTo>
                  <a:lnTo>
                    <a:pt x="279" y="765"/>
                  </a:lnTo>
                  <a:lnTo>
                    <a:pt x="3964" y="765"/>
                  </a:lnTo>
                  <a:lnTo>
                    <a:pt x="3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451147" y="3537429"/>
              <a:ext cx="104742" cy="21881"/>
            </a:xfrm>
            <a:custGeom>
              <a:avLst/>
              <a:gdLst/>
              <a:ahLst/>
              <a:cxnLst/>
              <a:rect l="l" t="t" r="r" b="b"/>
              <a:pathLst>
                <a:path w="3662" h="765" extrusionOk="0">
                  <a:moveTo>
                    <a:pt x="0" y="0"/>
                  </a:moveTo>
                  <a:lnTo>
                    <a:pt x="0"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539297" y="3429372"/>
              <a:ext cx="221441" cy="69618"/>
            </a:xfrm>
            <a:custGeom>
              <a:avLst/>
              <a:gdLst/>
              <a:ahLst/>
              <a:cxnLst/>
              <a:rect l="l" t="t" r="r" b="b"/>
              <a:pathLst>
                <a:path w="7742" h="2434" extrusionOk="0">
                  <a:moveTo>
                    <a:pt x="580" y="1"/>
                  </a:moveTo>
                  <a:lnTo>
                    <a:pt x="1" y="1159"/>
                  </a:lnTo>
                  <a:lnTo>
                    <a:pt x="580" y="2434"/>
                  </a:lnTo>
                  <a:lnTo>
                    <a:pt x="7741" y="2434"/>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351729" y="3429372"/>
              <a:ext cx="204165" cy="69618"/>
            </a:xfrm>
            <a:custGeom>
              <a:avLst/>
              <a:gdLst/>
              <a:ahLst/>
              <a:cxnLst/>
              <a:rect l="l" t="t" r="r" b="b"/>
              <a:pathLst>
                <a:path w="7138" h="2434" extrusionOk="0">
                  <a:moveTo>
                    <a:pt x="0" y="1"/>
                  </a:moveTo>
                  <a:lnTo>
                    <a:pt x="0" y="2434"/>
                  </a:lnTo>
                  <a:lnTo>
                    <a:pt x="7138" y="2434"/>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539297" y="3153624"/>
              <a:ext cx="102111" cy="218123"/>
            </a:xfrm>
            <a:custGeom>
              <a:avLst/>
              <a:gdLst/>
              <a:ahLst/>
              <a:cxnLst/>
              <a:rect l="l" t="t" r="r" b="b"/>
              <a:pathLst>
                <a:path w="3570" h="7626" extrusionOk="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2"/>
            <p:cNvSpPr/>
            <p:nvPr/>
          </p:nvSpPr>
          <p:spPr>
            <a:xfrm>
              <a:off x="1470368" y="3153624"/>
              <a:ext cx="85521" cy="218123"/>
            </a:xfrm>
            <a:custGeom>
              <a:avLst/>
              <a:gdLst/>
              <a:ahLst/>
              <a:cxnLst/>
              <a:rect l="l" t="t" r="r" b="b"/>
              <a:pathLst>
                <a:path w="2990" h="7626" extrusionOk="0">
                  <a:moveTo>
                    <a:pt x="2990" y="1"/>
                  </a:moveTo>
                  <a:lnTo>
                    <a:pt x="0" y="3384"/>
                  </a:lnTo>
                  <a:lnTo>
                    <a:pt x="1553" y="3384"/>
                  </a:lnTo>
                  <a:lnTo>
                    <a:pt x="1553" y="7625"/>
                  </a:lnTo>
                  <a:lnTo>
                    <a:pt x="2990" y="7625"/>
                  </a:lnTo>
                  <a:lnTo>
                    <a:pt x="2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4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 name="Google Shape;1069;p42"/>
          <p:cNvGrpSpPr/>
          <p:nvPr/>
        </p:nvGrpSpPr>
        <p:grpSpPr>
          <a:xfrm>
            <a:off x="7819199" y="752550"/>
            <a:ext cx="604800" cy="147600"/>
            <a:chOff x="7688649" y="828750"/>
            <a:chExt cx="604800" cy="147600"/>
          </a:xfrm>
        </p:grpSpPr>
        <p:sp>
          <p:nvSpPr>
            <p:cNvPr id="1070" name="Google Shape;1070;p4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43"/>
          <p:cNvSpPr/>
          <p:nvPr/>
        </p:nvSpPr>
        <p:spPr>
          <a:xfrm>
            <a:off x="6900525" y="2462875"/>
            <a:ext cx="1066200" cy="1507800"/>
          </a:xfrm>
          <a:prstGeom prst="roundRect">
            <a:avLst>
              <a:gd name="adj" fmla="val 10753"/>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3"/>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079" name="Google Shape;1079;p43"/>
          <p:cNvGrpSpPr/>
          <p:nvPr/>
        </p:nvGrpSpPr>
        <p:grpSpPr>
          <a:xfrm>
            <a:off x="299286" y="189025"/>
            <a:ext cx="133205" cy="119344"/>
            <a:chOff x="222150" y="185025"/>
            <a:chExt cx="170100" cy="152400"/>
          </a:xfrm>
        </p:grpSpPr>
        <p:cxnSp>
          <p:nvCxnSpPr>
            <p:cNvPr id="1080" name="Google Shape;1080;p4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81" name="Google Shape;1081;p4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82" name="Google Shape;1082;p4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83" name="Google Shape;1083;p43"/>
          <p:cNvGrpSpPr/>
          <p:nvPr/>
        </p:nvGrpSpPr>
        <p:grpSpPr>
          <a:xfrm>
            <a:off x="286625" y="3999999"/>
            <a:ext cx="145867" cy="958251"/>
            <a:chOff x="286625" y="3923799"/>
            <a:chExt cx="145867" cy="958251"/>
          </a:xfrm>
        </p:grpSpPr>
        <p:sp>
          <p:nvSpPr>
            <p:cNvPr id="1084" name="Google Shape;1084;p4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 name="Google Shape;1085;p43"/>
            <p:cNvGrpSpPr/>
            <p:nvPr/>
          </p:nvGrpSpPr>
          <p:grpSpPr>
            <a:xfrm>
              <a:off x="298112" y="4342643"/>
              <a:ext cx="110182" cy="126862"/>
              <a:chOff x="281100" y="2027800"/>
              <a:chExt cx="140700" cy="162000"/>
            </a:xfrm>
          </p:grpSpPr>
          <p:sp>
            <p:nvSpPr>
              <p:cNvPr id="1086" name="Google Shape;1086;p4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43"/>
              <p:cNvGrpSpPr/>
              <p:nvPr/>
            </p:nvGrpSpPr>
            <p:grpSpPr>
              <a:xfrm>
                <a:off x="308875" y="2088450"/>
                <a:ext cx="85200" cy="40700"/>
                <a:chOff x="308875" y="2087000"/>
                <a:chExt cx="85200" cy="40700"/>
              </a:xfrm>
            </p:grpSpPr>
            <p:cxnSp>
              <p:nvCxnSpPr>
                <p:cNvPr id="1088" name="Google Shape;1088;p4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089" name="Google Shape;1089;p4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90" name="Google Shape;1090;p43"/>
            <p:cNvGrpSpPr/>
            <p:nvPr/>
          </p:nvGrpSpPr>
          <p:grpSpPr>
            <a:xfrm>
              <a:off x="286625" y="3923799"/>
              <a:ext cx="133200" cy="133200"/>
              <a:chOff x="286625" y="3648899"/>
              <a:chExt cx="133200" cy="133200"/>
            </a:xfrm>
          </p:grpSpPr>
          <p:sp>
            <p:nvSpPr>
              <p:cNvPr id="1091" name="Google Shape;1091;p4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3" name="Google Shape;1093;p4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094" name="Google Shape;1094;p43"/>
          <p:cNvSpPr txBox="1">
            <a:spLocks noGrp="1"/>
          </p:cNvSpPr>
          <p:nvPr>
            <p:ph type="title"/>
          </p:nvPr>
        </p:nvSpPr>
        <p:spPr>
          <a:xfrm>
            <a:off x="948600" y="1214800"/>
            <a:ext cx="5883600" cy="272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&lt;AWESOME WORDS&gt;</a:t>
            </a:r>
            <a:endParaRPr/>
          </a:p>
        </p:txBody>
      </p:sp>
      <p:grpSp>
        <p:nvGrpSpPr>
          <p:cNvPr id="1095" name="Google Shape;1095;p43"/>
          <p:cNvGrpSpPr/>
          <p:nvPr/>
        </p:nvGrpSpPr>
        <p:grpSpPr>
          <a:xfrm>
            <a:off x="7049775" y="2576450"/>
            <a:ext cx="767700" cy="935100"/>
            <a:chOff x="869200" y="3314325"/>
            <a:chExt cx="767700" cy="935100"/>
          </a:xfrm>
        </p:grpSpPr>
        <p:grpSp>
          <p:nvGrpSpPr>
            <p:cNvPr id="1096" name="Google Shape;1096;p43"/>
            <p:cNvGrpSpPr/>
            <p:nvPr/>
          </p:nvGrpSpPr>
          <p:grpSpPr>
            <a:xfrm>
              <a:off x="869200" y="3314325"/>
              <a:ext cx="767700" cy="935100"/>
              <a:chOff x="686162" y="3668500"/>
              <a:chExt cx="767700" cy="935100"/>
            </a:xfrm>
          </p:grpSpPr>
          <p:sp>
            <p:nvSpPr>
              <p:cNvPr id="1097" name="Google Shape;1097;p43"/>
              <p:cNvSpPr/>
              <p:nvPr/>
            </p:nvSpPr>
            <p:spPr>
              <a:xfrm>
                <a:off x="686162" y="3668500"/>
                <a:ext cx="767700" cy="935100"/>
              </a:xfrm>
              <a:prstGeom prst="roundRect">
                <a:avLst>
                  <a:gd name="adj" fmla="val 8004"/>
                </a:avLst>
              </a:pr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43"/>
              <p:cNvGrpSpPr/>
              <p:nvPr/>
            </p:nvGrpSpPr>
            <p:grpSpPr>
              <a:xfrm>
                <a:off x="829632" y="4243824"/>
                <a:ext cx="480900" cy="187251"/>
                <a:chOff x="829632" y="4243824"/>
                <a:chExt cx="480900" cy="187251"/>
              </a:xfrm>
            </p:grpSpPr>
            <p:sp>
              <p:nvSpPr>
                <p:cNvPr id="1099" name="Google Shape;1099;p43"/>
                <p:cNvSpPr/>
                <p:nvPr/>
              </p:nvSpPr>
              <p:spPr>
                <a:xfrm>
                  <a:off x="829632" y="4243824"/>
                  <a:ext cx="4809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3"/>
                <p:cNvSpPr/>
                <p:nvPr/>
              </p:nvSpPr>
              <p:spPr>
                <a:xfrm>
                  <a:off x="829632" y="4317049"/>
                  <a:ext cx="4809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3"/>
                <p:cNvSpPr/>
                <p:nvPr/>
              </p:nvSpPr>
              <p:spPr>
                <a:xfrm>
                  <a:off x="911649" y="4390275"/>
                  <a:ext cx="3168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2" name="Google Shape;1102;p43"/>
            <p:cNvSpPr/>
            <p:nvPr/>
          </p:nvSpPr>
          <p:spPr>
            <a:xfrm>
              <a:off x="1084816" y="342924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43"/>
            <p:cNvGrpSpPr/>
            <p:nvPr/>
          </p:nvGrpSpPr>
          <p:grpSpPr>
            <a:xfrm>
              <a:off x="1138484" y="3491175"/>
              <a:ext cx="229200" cy="229200"/>
              <a:chOff x="955447" y="3949400"/>
              <a:chExt cx="229200" cy="229200"/>
            </a:xfrm>
          </p:grpSpPr>
          <p:sp>
            <p:nvSpPr>
              <p:cNvPr id="1104" name="Google Shape;1104;p43"/>
              <p:cNvSpPr/>
              <p:nvPr/>
            </p:nvSpPr>
            <p:spPr>
              <a:xfrm>
                <a:off x="955447" y="4043600"/>
                <a:ext cx="229200" cy="40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3"/>
              <p:cNvSpPr/>
              <p:nvPr/>
            </p:nvSpPr>
            <p:spPr>
              <a:xfrm rot="5400000">
                <a:off x="955447" y="4043600"/>
                <a:ext cx="229200" cy="40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6" name="Google Shape;1106;p43"/>
          <p:cNvGrpSpPr/>
          <p:nvPr/>
        </p:nvGrpSpPr>
        <p:grpSpPr>
          <a:xfrm>
            <a:off x="7049790" y="3605794"/>
            <a:ext cx="767672" cy="251306"/>
            <a:chOff x="6394925" y="2541508"/>
            <a:chExt cx="736800" cy="241200"/>
          </a:xfrm>
        </p:grpSpPr>
        <p:sp>
          <p:nvSpPr>
            <p:cNvPr id="1107" name="Google Shape;1107;p43"/>
            <p:cNvSpPr/>
            <p:nvPr/>
          </p:nvSpPr>
          <p:spPr>
            <a:xfrm rot="-5400000">
              <a:off x="6642725" y="2293708"/>
              <a:ext cx="241200" cy="736800"/>
            </a:xfrm>
            <a:prstGeom prst="roundRect">
              <a:avLst>
                <a:gd name="adj" fmla="val 19767"/>
              </a:avLst>
            </a:prstGeom>
            <a:gradFill>
              <a:gsLst>
                <a:gs pos="0">
                  <a:schemeClr val="lt1"/>
                </a:gs>
                <a:gs pos="100000">
                  <a:schemeClr val="dk2"/>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3"/>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3"/>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3"/>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1" name="Google Shape;1111;p43"/>
          <p:cNvCxnSpPr/>
          <p:nvPr/>
        </p:nvCxnSpPr>
        <p:spPr>
          <a:xfrm>
            <a:off x="5503575" y="3970663"/>
            <a:ext cx="740100" cy="0"/>
          </a:xfrm>
          <a:prstGeom prst="straightConnector1">
            <a:avLst/>
          </a:prstGeom>
          <a:noFill/>
          <a:ln w="9525" cap="flat" cmpd="sng">
            <a:solidFill>
              <a:schemeClr val="dk2"/>
            </a:solidFill>
            <a:prstDash val="solid"/>
            <a:round/>
            <a:headEnd type="none" w="med" len="med"/>
            <a:tailEnd type="stealth" w="med" len="med"/>
          </a:ln>
        </p:spPr>
      </p:cxnSp>
      <p:sp>
        <p:nvSpPr>
          <p:cNvPr id="1112" name="Google Shape;1112;p4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3">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3">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21" name="Google Shape;1121;p44"/>
          <p:cNvGrpSpPr/>
          <p:nvPr/>
        </p:nvGrpSpPr>
        <p:grpSpPr>
          <a:xfrm>
            <a:off x="299286" y="189025"/>
            <a:ext cx="133205" cy="119344"/>
            <a:chOff x="222150" y="185025"/>
            <a:chExt cx="170100" cy="152400"/>
          </a:xfrm>
        </p:grpSpPr>
        <p:cxnSp>
          <p:nvCxnSpPr>
            <p:cNvPr id="1122" name="Google Shape;1122;p4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3" name="Google Shape;1123;p4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4" name="Google Shape;1124;p4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25" name="Google Shape;1125;p44"/>
          <p:cNvGrpSpPr/>
          <p:nvPr/>
        </p:nvGrpSpPr>
        <p:grpSpPr>
          <a:xfrm>
            <a:off x="286625" y="3999999"/>
            <a:ext cx="145867" cy="958251"/>
            <a:chOff x="286625" y="3923799"/>
            <a:chExt cx="145867" cy="958251"/>
          </a:xfrm>
        </p:grpSpPr>
        <p:sp>
          <p:nvSpPr>
            <p:cNvPr id="1126" name="Google Shape;1126;p4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4"/>
            <p:cNvGrpSpPr/>
            <p:nvPr/>
          </p:nvGrpSpPr>
          <p:grpSpPr>
            <a:xfrm>
              <a:off x="298112" y="4342643"/>
              <a:ext cx="110182" cy="126862"/>
              <a:chOff x="281100" y="2027800"/>
              <a:chExt cx="140700" cy="162000"/>
            </a:xfrm>
          </p:grpSpPr>
          <p:sp>
            <p:nvSpPr>
              <p:cNvPr id="1128" name="Google Shape;1128;p4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44"/>
              <p:cNvGrpSpPr/>
              <p:nvPr/>
            </p:nvGrpSpPr>
            <p:grpSpPr>
              <a:xfrm>
                <a:off x="308875" y="2088450"/>
                <a:ext cx="85200" cy="40700"/>
                <a:chOff x="308875" y="2087000"/>
                <a:chExt cx="85200" cy="40700"/>
              </a:xfrm>
            </p:grpSpPr>
            <p:cxnSp>
              <p:nvCxnSpPr>
                <p:cNvPr id="1130" name="Google Shape;1130;p4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31" name="Google Shape;1131;p4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32" name="Google Shape;1132;p44"/>
            <p:cNvGrpSpPr/>
            <p:nvPr/>
          </p:nvGrpSpPr>
          <p:grpSpPr>
            <a:xfrm>
              <a:off x="286625" y="3923799"/>
              <a:ext cx="133200" cy="133200"/>
              <a:chOff x="286625" y="3648899"/>
              <a:chExt cx="133200" cy="133200"/>
            </a:xfrm>
          </p:grpSpPr>
          <p:sp>
            <p:nvSpPr>
              <p:cNvPr id="1133" name="Google Shape;1133;p4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4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136" name="Google Shape;1136;p44"/>
          <p:cNvSpPr txBox="1">
            <a:spLocks noGrp="1"/>
          </p:cNvSpPr>
          <p:nvPr>
            <p:ph type="title"/>
          </p:nvPr>
        </p:nvSpPr>
        <p:spPr>
          <a:xfrm>
            <a:off x="1257538"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/RECOGNIZE THE NEED</a:t>
            </a:r>
            <a:endParaRPr/>
          </a:p>
        </p:txBody>
      </p:sp>
      <p:sp>
        <p:nvSpPr>
          <p:cNvPr id="1137" name="Google Shape;1137;p44"/>
          <p:cNvSpPr txBox="1">
            <a:spLocks noGrp="1"/>
          </p:cNvSpPr>
          <p:nvPr>
            <p:ph type="subTitle" idx="1"/>
          </p:nvPr>
        </p:nvSpPr>
        <p:spPr>
          <a:xfrm>
            <a:off x="1257513"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138" name="Google Shape;1138;p44"/>
          <p:cNvSpPr txBox="1">
            <a:spLocks noGrp="1"/>
          </p:cNvSpPr>
          <p:nvPr>
            <p:ph type="title" idx="2"/>
          </p:nvPr>
        </p:nvSpPr>
        <p:spPr>
          <a:xfrm>
            <a:off x="3755775"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/COLLECT REQUIREMENTS</a:t>
            </a:r>
            <a:endParaRPr/>
          </a:p>
        </p:txBody>
      </p:sp>
      <p:sp>
        <p:nvSpPr>
          <p:cNvPr id="1139" name="Google Shape;1139;p44"/>
          <p:cNvSpPr txBox="1">
            <a:spLocks noGrp="1"/>
          </p:cNvSpPr>
          <p:nvPr>
            <p:ph type="subTitle" idx="3"/>
          </p:nvPr>
        </p:nvSpPr>
        <p:spPr>
          <a:xfrm>
            <a:off x="3755782"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140" name="Google Shape;1140;p44"/>
          <p:cNvSpPr txBox="1">
            <a:spLocks noGrp="1"/>
          </p:cNvSpPr>
          <p:nvPr>
            <p:ph type="title" idx="4"/>
          </p:nvPr>
        </p:nvSpPr>
        <p:spPr>
          <a:xfrm>
            <a:off x="1257538"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/CREATE ARCHITECTURE</a:t>
            </a:r>
            <a:endParaRPr/>
          </a:p>
        </p:txBody>
      </p:sp>
      <p:sp>
        <p:nvSpPr>
          <p:cNvPr id="1141" name="Google Shape;1141;p44"/>
          <p:cNvSpPr txBox="1">
            <a:spLocks noGrp="1"/>
          </p:cNvSpPr>
          <p:nvPr>
            <p:ph type="subTitle" idx="5"/>
          </p:nvPr>
        </p:nvSpPr>
        <p:spPr>
          <a:xfrm>
            <a:off x="1257513"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142" name="Google Shape;1142;p44"/>
          <p:cNvSpPr txBox="1">
            <a:spLocks noGrp="1"/>
          </p:cNvSpPr>
          <p:nvPr>
            <p:ph type="title" idx="6"/>
          </p:nvPr>
        </p:nvSpPr>
        <p:spPr>
          <a:xfrm>
            <a:off x="3755775"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/IMPLEMENT THE PROGRAM</a:t>
            </a:r>
            <a:endParaRPr/>
          </a:p>
        </p:txBody>
      </p:sp>
      <p:sp>
        <p:nvSpPr>
          <p:cNvPr id="1143" name="Google Shape;1143;p44"/>
          <p:cNvSpPr txBox="1">
            <a:spLocks noGrp="1"/>
          </p:cNvSpPr>
          <p:nvPr>
            <p:ph type="subTitle" idx="7"/>
          </p:nvPr>
        </p:nvSpPr>
        <p:spPr>
          <a:xfrm>
            <a:off x="3755741"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144" name="Google Shape;1144;p44"/>
          <p:cNvSpPr txBox="1">
            <a:spLocks noGrp="1"/>
          </p:cNvSpPr>
          <p:nvPr>
            <p:ph type="title" idx="8"/>
          </p:nvPr>
        </p:nvSpPr>
        <p:spPr>
          <a:xfrm>
            <a:off x="6254050"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/ANALYZE THE PROGRAM</a:t>
            </a:r>
            <a:endParaRPr/>
          </a:p>
        </p:txBody>
      </p:sp>
      <p:sp>
        <p:nvSpPr>
          <p:cNvPr id="1145" name="Google Shape;1145;p44"/>
          <p:cNvSpPr txBox="1">
            <a:spLocks noGrp="1"/>
          </p:cNvSpPr>
          <p:nvPr>
            <p:ph type="subTitle" idx="9"/>
          </p:nvPr>
        </p:nvSpPr>
        <p:spPr>
          <a:xfrm>
            <a:off x="6254051"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1146" name="Google Shape;1146;p44"/>
          <p:cNvSpPr txBox="1">
            <a:spLocks noGrp="1"/>
          </p:cNvSpPr>
          <p:nvPr>
            <p:ph type="title" idx="13"/>
          </p:nvPr>
        </p:nvSpPr>
        <p:spPr>
          <a:xfrm>
            <a:off x="6254050"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/TEST AND INSTALL</a:t>
            </a:r>
            <a:endParaRPr/>
          </a:p>
        </p:txBody>
      </p:sp>
      <p:sp>
        <p:nvSpPr>
          <p:cNvPr id="1147" name="Google Shape;1147;p44"/>
          <p:cNvSpPr txBox="1">
            <a:spLocks noGrp="1"/>
          </p:cNvSpPr>
          <p:nvPr>
            <p:ph type="subTitle" idx="14"/>
          </p:nvPr>
        </p:nvSpPr>
        <p:spPr>
          <a:xfrm>
            <a:off x="6254006"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1148" name="Google Shape;1148;p44"/>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/RECOMMENDATIONS</a:t>
            </a:r>
            <a:endParaRPr/>
          </a:p>
        </p:txBody>
      </p:sp>
      <p:sp>
        <p:nvSpPr>
          <p:cNvPr id="1149" name="Google Shape;1149;p44"/>
          <p:cNvSpPr/>
          <p:nvPr/>
        </p:nvSpPr>
        <p:spPr>
          <a:xfrm>
            <a:off x="1028946"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0" name="Google Shape;1150;p44"/>
          <p:cNvSpPr/>
          <p:nvPr/>
        </p:nvSpPr>
        <p:spPr>
          <a:xfrm>
            <a:off x="1028946"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1" name="Google Shape;1151;p44"/>
          <p:cNvSpPr/>
          <p:nvPr/>
        </p:nvSpPr>
        <p:spPr>
          <a:xfrm>
            <a:off x="3527046"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2" name="Google Shape;1152;p44"/>
          <p:cNvSpPr/>
          <p:nvPr/>
        </p:nvSpPr>
        <p:spPr>
          <a:xfrm>
            <a:off x="3527046"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3" name="Google Shape;1153;p44"/>
          <p:cNvSpPr/>
          <p:nvPr/>
        </p:nvSpPr>
        <p:spPr>
          <a:xfrm>
            <a:off x="6025321"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4" name="Google Shape;1154;p44"/>
          <p:cNvSpPr/>
          <p:nvPr/>
        </p:nvSpPr>
        <p:spPr>
          <a:xfrm>
            <a:off x="6025321"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5" name="Google Shape;1155;p4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44"/>
          <p:cNvGrpSpPr/>
          <p:nvPr/>
        </p:nvGrpSpPr>
        <p:grpSpPr>
          <a:xfrm>
            <a:off x="7819199" y="752550"/>
            <a:ext cx="604800" cy="147600"/>
            <a:chOff x="7688649" y="828750"/>
            <a:chExt cx="604800" cy="147600"/>
          </a:xfrm>
        </p:grpSpPr>
        <p:sp>
          <p:nvSpPr>
            <p:cNvPr id="1160" name="Google Shape;1160;p4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66"/>
        <p:cNvGrpSpPr/>
        <p:nvPr/>
      </p:nvGrpSpPr>
      <p:grpSpPr>
        <a:xfrm>
          <a:off x="0" y="0"/>
          <a:ext cx="0" cy="0"/>
          <a:chOff x="0" y="0"/>
          <a:chExt cx="0" cy="0"/>
        </a:xfrm>
      </p:grpSpPr>
      <p:sp>
        <p:nvSpPr>
          <p:cNvPr id="1167" name="Google Shape;1167;p45"/>
          <p:cNvSpPr txBox="1">
            <a:spLocks noGrp="1"/>
          </p:cNvSpPr>
          <p:nvPr>
            <p:ph type="title"/>
          </p:nvPr>
        </p:nvSpPr>
        <p:spPr>
          <a:xfrm>
            <a:off x="2143500" y="3457200"/>
            <a:ext cx="4857000" cy="41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168" name="Google Shape;1168;p45"/>
          <p:cNvSpPr txBox="1">
            <a:spLocks noGrp="1"/>
          </p:cNvSpPr>
          <p:nvPr>
            <p:ph type="subTitle" idx="1"/>
          </p:nvPr>
        </p:nvSpPr>
        <p:spPr>
          <a:xfrm>
            <a:off x="2143500" y="1743588"/>
            <a:ext cx="4857000" cy="171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1169" name="Google Shape;1169;p4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70" name="Google Shape;1170;p45"/>
          <p:cNvGrpSpPr/>
          <p:nvPr/>
        </p:nvGrpSpPr>
        <p:grpSpPr>
          <a:xfrm>
            <a:off x="299286" y="189025"/>
            <a:ext cx="133205" cy="119344"/>
            <a:chOff x="222150" y="185025"/>
            <a:chExt cx="170100" cy="152400"/>
          </a:xfrm>
        </p:grpSpPr>
        <p:cxnSp>
          <p:nvCxnSpPr>
            <p:cNvPr id="1171" name="Google Shape;1171;p4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2" name="Google Shape;1172;p4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3" name="Google Shape;1173;p4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74" name="Google Shape;1174;p45"/>
          <p:cNvGrpSpPr/>
          <p:nvPr/>
        </p:nvGrpSpPr>
        <p:grpSpPr>
          <a:xfrm>
            <a:off x="286625" y="3999999"/>
            <a:ext cx="145867" cy="958251"/>
            <a:chOff x="286625" y="3923799"/>
            <a:chExt cx="145867" cy="958251"/>
          </a:xfrm>
        </p:grpSpPr>
        <p:sp>
          <p:nvSpPr>
            <p:cNvPr id="1175" name="Google Shape;1175;p4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45"/>
            <p:cNvGrpSpPr/>
            <p:nvPr/>
          </p:nvGrpSpPr>
          <p:grpSpPr>
            <a:xfrm>
              <a:off x="298112" y="4342643"/>
              <a:ext cx="110182" cy="126862"/>
              <a:chOff x="281100" y="2027800"/>
              <a:chExt cx="140700" cy="162000"/>
            </a:xfrm>
          </p:grpSpPr>
          <p:sp>
            <p:nvSpPr>
              <p:cNvPr id="1177" name="Google Shape;1177;p4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45"/>
              <p:cNvGrpSpPr/>
              <p:nvPr/>
            </p:nvGrpSpPr>
            <p:grpSpPr>
              <a:xfrm>
                <a:off x="308875" y="2088450"/>
                <a:ext cx="85200" cy="40700"/>
                <a:chOff x="308875" y="2087000"/>
                <a:chExt cx="85200" cy="40700"/>
              </a:xfrm>
            </p:grpSpPr>
            <p:cxnSp>
              <p:nvCxnSpPr>
                <p:cNvPr id="1179" name="Google Shape;1179;p4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4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81" name="Google Shape;1181;p45"/>
            <p:cNvGrpSpPr/>
            <p:nvPr/>
          </p:nvGrpSpPr>
          <p:grpSpPr>
            <a:xfrm>
              <a:off x="286625" y="3923799"/>
              <a:ext cx="133200" cy="133200"/>
              <a:chOff x="286625" y="3648899"/>
              <a:chExt cx="133200" cy="133200"/>
            </a:xfrm>
          </p:grpSpPr>
          <p:sp>
            <p:nvSpPr>
              <p:cNvPr id="1182" name="Google Shape;1182;p4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4" name="Google Shape;1184;p4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185" name="Google Shape;1185;p45"/>
          <p:cNvCxnSpPr/>
          <p:nvPr/>
        </p:nvCxnSpPr>
        <p:spPr>
          <a:xfrm>
            <a:off x="1750375" y="2213538"/>
            <a:ext cx="0" cy="773700"/>
          </a:xfrm>
          <a:prstGeom prst="straightConnector1">
            <a:avLst/>
          </a:prstGeom>
          <a:noFill/>
          <a:ln w="9525" cap="flat" cmpd="sng">
            <a:solidFill>
              <a:schemeClr val="dk2"/>
            </a:solidFill>
            <a:prstDash val="solid"/>
            <a:round/>
            <a:headEnd type="none" w="med" len="med"/>
            <a:tailEnd type="stealth" w="med" len="med"/>
          </a:ln>
        </p:spPr>
      </p:cxnSp>
      <p:grpSp>
        <p:nvGrpSpPr>
          <p:cNvPr id="1186" name="Google Shape;1186;p45"/>
          <p:cNvGrpSpPr/>
          <p:nvPr/>
        </p:nvGrpSpPr>
        <p:grpSpPr>
          <a:xfrm>
            <a:off x="2088450" y="1272000"/>
            <a:ext cx="4967100" cy="301800"/>
            <a:chOff x="2033275" y="3997625"/>
            <a:chExt cx="4967100" cy="301800"/>
          </a:xfrm>
        </p:grpSpPr>
        <p:sp>
          <p:nvSpPr>
            <p:cNvPr id="1187" name="Google Shape;1187;p45"/>
            <p:cNvSpPr/>
            <p:nvPr/>
          </p:nvSpPr>
          <p:spPr>
            <a:xfrm>
              <a:off x="2033275" y="3997625"/>
              <a:ext cx="4967100" cy="301800"/>
            </a:xfrm>
            <a:prstGeom prst="roundRect">
              <a:avLst>
                <a:gd name="adj" fmla="val 28545"/>
              </a:avLst>
            </a:prstGeom>
            <a:gradFill>
              <a:gsLst>
                <a:gs pos="0">
                  <a:srgbClr val="FFFFFF"/>
                </a:gs>
                <a:gs pos="100000">
                  <a:srgbClr val="C5C7F4"/>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3910263" y="4117875"/>
              <a:ext cx="868100" cy="63050"/>
            </a:xfrm>
            <a:custGeom>
              <a:avLst/>
              <a:gdLst/>
              <a:ahLst/>
              <a:cxnLst/>
              <a:rect l="l" t="t" r="r" b="b"/>
              <a:pathLst>
                <a:path w="34724" h="2522" extrusionOk="0">
                  <a:moveTo>
                    <a:pt x="1259" y="1"/>
                  </a:moveTo>
                  <a:cubicBezTo>
                    <a:pt x="563" y="1"/>
                    <a:pt x="1" y="563"/>
                    <a:pt x="1" y="1264"/>
                  </a:cubicBezTo>
                  <a:cubicBezTo>
                    <a:pt x="1" y="1960"/>
                    <a:pt x="563" y="2522"/>
                    <a:pt x="1259" y="2522"/>
                  </a:cubicBezTo>
                  <a:lnTo>
                    <a:pt x="33460" y="2522"/>
                  </a:lnTo>
                  <a:cubicBezTo>
                    <a:pt x="34156" y="2522"/>
                    <a:pt x="34724" y="1960"/>
                    <a:pt x="34724" y="1264"/>
                  </a:cubicBezTo>
                  <a:cubicBezTo>
                    <a:pt x="34724" y="563"/>
                    <a:pt x="34156" y="1"/>
                    <a:pt x="3346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4778374" y="4117875"/>
              <a:ext cx="2035233" cy="63050"/>
            </a:xfrm>
            <a:custGeom>
              <a:avLst/>
              <a:gdLst/>
              <a:ahLst/>
              <a:cxnLst/>
              <a:rect l="l" t="t" r="r" b="b"/>
              <a:pathLst>
                <a:path w="101660" h="2522" extrusionOk="0">
                  <a:moveTo>
                    <a:pt x="0" y="1"/>
                  </a:moveTo>
                  <a:lnTo>
                    <a:pt x="0" y="2522"/>
                  </a:lnTo>
                  <a:lnTo>
                    <a:pt x="100395" y="2522"/>
                  </a:lnTo>
                  <a:cubicBezTo>
                    <a:pt x="101096" y="2522"/>
                    <a:pt x="101660" y="1960"/>
                    <a:pt x="101660" y="1264"/>
                  </a:cubicBezTo>
                  <a:cubicBezTo>
                    <a:pt x="101660" y="563"/>
                    <a:pt x="101096" y="1"/>
                    <a:pt x="100395"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4684113" y="4086800"/>
              <a:ext cx="125325" cy="125325"/>
            </a:xfrm>
            <a:custGeom>
              <a:avLst/>
              <a:gdLst/>
              <a:ahLst/>
              <a:cxnLst/>
              <a:rect l="l" t="t" r="r" b="b"/>
              <a:pathLst>
                <a:path w="5013" h="5013" extrusionOk="0">
                  <a:moveTo>
                    <a:pt x="2506" y="0"/>
                  </a:moveTo>
                  <a:cubicBezTo>
                    <a:pt x="1120" y="0"/>
                    <a:pt x="1" y="1121"/>
                    <a:pt x="1" y="2507"/>
                  </a:cubicBezTo>
                  <a:cubicBezTo>
                    <a:pt x="1" y="3887"/>
                    <a:pt x="1120" y="5013"/>
                    <a:pt x="2506" y="5013"/>
                  </a:cubicBezTo>
                  <a:cubicBezTo>
                    <a:pt x="3893" y="5013"/>
                    <a:pt x="5012" y="3887"/>
                    <a:pt x="5012" y="2507"/>
                  </a:cubicBezTo>
                  <a:cubicBezTo>
                    <a:pt x="5012" y="1121"/>
                    <a:pt x="3893" y="0"/>
                    <a:pt x="250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4676563" y="4079125"/>
              <a:ext cx="140400" cy="140525"/>
            </a:xfrm>
            <a:custGeom>
              <a:avLst/>
              <a:gdLst/>
              <a:ahLst/>
              <a:cxnLst/>
              <a:rect l="l" t="t" r="r" b="b"/>
              <a:pathLst>
                <a:path w="5616" h="5621" extrusionOk="0">
                  <a:moveTo>
                    <a:pt x="2808" y="609"/>
                  </a:moveTo>
                  <a:cubicBezTo>
                    <a:pt x="4025" y="609"/>
                    <a:pt x="5012" y="1596"/>
                    <a:pt x="5012" y="2814"/>
                  </a:cubicBezTo>
                  <a:cubicBezTo>
                    <a:pt x="5012" y="4025"/>
                    <a:pt x="4025" y="5018"/>
                    <a:pt x="2808" y="5018"/>
                  </a:cubicBezTo>
                  <a:cubicBezTo>
                    <a:pt x="1592" y="5018"/>
                    <a:pt x="605" y="4025"/>
                    <a:pt x="605" y="2814"/>
                  </a:cubicBezTo>
                  <a:cubicBezTo>
                    <a:pt x="605" y="1596"/>
                    <a:pt x="1592" y="609"/>
                    <a:pt x="2808" y="609"/>
                  </a:cubicBezTo>
                  <a:close/>
                  <a:moveTo>
                    <a:pt x="2808" y="1"/>
                  </a:moveTo>
                  <a:cubicBezTo>
                    <a:pt x="1259" y="1"/>
                    <a:pt x="1" y="1264"/>
                    <a:pt x="1" y="2814"/>
                  </a:cubicBezTo>
                  <a:cubicBezTo>
                    <a:pt x="1" y="4363"/>
                    <a:pt x="1259" y="5621"/>
                    <a:pt x="2808" y="5621"/>
                  </a:cubicBezTo>
                  <a:cubicBezTo>
                    <a:pt x="4358" y="5621"/>
                    <a:pt x="5616" y="4363"/>
                    <a:pt x="5616" y="2814"/>
                  </a:cubicBezTo>
                  <a:cubicBezTo>
                    <a:pt x="5616" y="1264"/>
                    <a:pt x="4358" y="1"/>
                    <a:pt x="2808"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3652713" y="4081825"/>
              <a:ext cx="129400" cy="133625"/>
            </a:xfrm>
            <a:custGeom>
              <a:avLst/>
              <a:gdLst/>
              <a:ahLst/>
              <a:cxnLst/>
              <a:rect l="l" t="t" r="r" b="b"/>
              <a:pathLst>
                <a:path w="5176" h="5345" extrusionOk="0">
                  <a:moveTo>
                    <a:pt x="4444" y="768"/>
                  </a:moveTo>
                  <a:lnTo>
                    <a:pt x="4444" y="1110"/>
                  </a:lnTo>
                  <a:lnTo>
                    <a:pt x="2199" y="1315"/>
                  </a:lnTo>
                  <a:lnTo>
                    <a:pt x="2199" y="967"/>
                  </a:lnTo>
                  <a:lnTo>
                    <a:pt x="4444" y="768"/>
                  </a:lnTo>
                  <a:close/>
                  <a:moveTo>
                    <a:pt x="4777" y="1"/>
                  </a:moveTo>
                  <a:lnTo>
                    <a:pt x="1801" y="272"/>
                  </a:lnTo>
                  <a:cubicBezTo>
                    <a:pt x="1610" y="287"/>
                    <a:pt x="1468" y="445"/>
                    <a:pt x="1468" y="634"/>
                  </a:cubicBezTo>
                  <a:lnTo>
                    <a:pt x="1468" y="3478"/>
                  </a:lnTo>
                  <a:cubicBezTo>
                    <a:pt x="1421" y="3473"/>
                    <a:pt x="1371" y="3468"/>
                    <a:pt x="1324" y="3468"/>
                  </a:cubicBezTo>
                  <a:cubicBezTo>
                    <a:pt x="1223" y="3468"/>
                    <a:pt x="1115" y="3483"/>
                    <a:pt x="1008" y="3508"/>
                  </a:cubicBezTo>
                  <a:cubicBezTo>
                    <a:pt x="430" y="3657"/>
                    <a:pt x="0" y="4122"/>
                    <a:pt x="0" y="4592"/>
                  </a:cubicBezTo>
                  <a:cubicBezTo>
                    <a:pt x="0" y="4818"/>
                    <a:pt x="97" y="5022"/>
                    <a:pt x="276" y="5160"/>
                  </a:cubicBezTo>
                  <a:cubicBezTo>
                    <a:pt x="430" y="5283"/>
                    <a:pt x="635" y="5344"/>
                    <a:pt x="859" y="5344"/>
                  </a:cubicBezTo>
                  <a:cubicBezTo>
                    <a:pt x="966" y="5344"/>
                    <a:pt x="1074" y="5328"/>
                    <a:pt x="1187" y="5304"/>
                  </a:cubicBezTo>
                  <a:cubicBezTo>
                    <a:pt x="1764" y="5155"/>
                    <a:pt x="2199" y="4690"/>
                    <a:pt x="2199" y="4219"/>
                  </a:cubicBezTo>
                  <a:lnTo>
                    <a:pt x="2199" y="2045"/>
                  </a:lnTo>
                  <a:lnTo>
                    <a:pt x="4444" y="1847"/>
                  </a:lnTo>
                  <a:lnTo>
                    <a:pt x="4444" y="3206"/>
                  </a:lnTo>
                  <a:cubicBezTo>
                    <a:pt x="4398" y="3202"/>
                    <a:pt x="4352" y="3202"/>
                    <a:pt x="4301" y="3202"/>
                  </a:cubicBezTo>
                  <a:cubicBezTo>
                    <a:pt x="4199" y="3202"/>
                    <a:pt x="4096" y="3211"/>
                    <a:pt x="3989" y="3237"/>
                  </a:cubicBezTo>
                  <a:cubicBezTo>
                    <a:pt x="3411" y="3386"/>
                    <a:pt x="2976" y="3851"/>
                    <a:pt x="2976" y="4322"/>
                  </a:cubicBezTo>
                  <a:cubicBezTo>
                    <a:pt x="2976" y="4552"/>
                    <a:pt x="3073" y="4752"/>
                    <a:pt x="3253" y="4889"/>
                  </a:cubicBezTo>
                  <a:cubicBezTo>
                    <a:pt x="3411" y="5012"/>
                    <a:pt x="3616" y="5073"/>
                    <a:pt x="3835" y="5073"/>
                  </a:cubicBezTo>
                  <a:cubicBezTo>
                    <a:pt x="3942" y="5073"/>
                    <a:pt x="4055" y="5063"/>
                    <a:pt x="4168" y="5033"/>
                  </a:cubicBezTo>
                  <a:cubicBezTo>
                    <a:pt x="4740" y="4884"/>
                    <a:pt x="5176" y="4419"/>
                    <a:pt x="5176" y="3948"/>
                  </a:cubicBezTo>
                  <a:lnTo>
                    <a:pt x="5176" y="364"/>
                  </a:lnTo>
                  <a:cubicBezTo>
                    <a:pt x="5176" y="261"/>
                    <a:pt x="5134" y="164"/>
                    <a:pt x="5058" y="98"/>
                  </a:cubicBezTo>
                  <a:cubicBezTo>
                    <a:pt x="4992" y="36"/>
                    <a:pt x="4900" y="1"/>
                    <a:pt x="4812"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2203513" y="4087025"/>
              <a:ext cx="110875" cy="124825"/>
            </a:xfrm>
            <a:custGeom>
              <a:avLst/>
              <a:gdLst/>
              <a:ahLst/>
              <a:cxnLst/>
              <a:rect l="l" t="t" r="r" b="b"/>
              <a:pathLst>
                <a:path w="4435" h="4993" extrusionOk="0">
                  <a:moveTo>
                    <a:pt x="4010" y="1"/>
                  </a:moveTo>
                  <a:cubicBezTo>
                    <a:pt x="3936" y="1"/>
                    <a:pt x="3862" y="20"/>
                    <a:pt x="3795" y="58"/>
                  </a:cubicBezTo>
                  <a:lnTo>
                    <a:pt x="210" y="2129"/>
                  </a:lnTo>
                  <a:cubicBezTo>
                    <a:pt x="78" y="2201"/>
                    <a:pt x="1" y="2344"/>
                    <a:pt x="1" y="2498"/>
                  </a:cubicBezTo>
                  <a:cubicBezTo>
                    <a:pt x="1" y="2651"/>
                    <a:pt x="78" y="2789"/>
                    <a:pt x="210" y="2866"/>
                  </a:cubicBezTo>
                  <a:lnTo>
                    <a:pt x="3795" y="4936"/>
                  </a:lnTo>
                  <a:cubicBezTo>
                    <a:pt x="3862" y="4973"/>
                    <a:pt x="3938" y="4993"/>
                    <a:pt x="4010" y="4993"/>
                  </a:cubicBezTo>
                  <a:cubicBezTo>
                    <a:pt x="4086" y="4993"/>
                    <a:pt x="4159" y="4973"/>
                    <a:pt x="4225" y="4936"/>
                  </a:cubicBezTo>
                  <a:cubicBezTo>
                    <a:pt x="4358" y="4860"/>
                    <a:pt x="4435" y="4717"/>
                    <a:pt x="4435" y="4568"/>
                  </a:cubicBezTo>
                  <a:lnTo>
                    <a:pt x="4435" y="426"/>
                  </a:lnTo>
                  <a:cubicBezTo>
                    <a:pt x="4435" y="273"/>
                    <a:pt x="4358" y="135"/>
                    <a:pt x="4225" y="58"/>
                  </a:cubicBezTo>
                  <a:cubicBezTo>
                    <a:pt x="4158" y="20"/>
                    <a:pt x="4084" y="1"/>
                    <a:pt x="4010"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3413588" y="4087025"/>
              <a:ext cx="110975" cy="124825"/>
            </a:xfrm>
            <a:custGeom>
              <a:avLst/>
              <a:gdLst/>
              <a:ahLst/>
              <a:cxnLst/>
              <a:rect l="l" t="t" r="r" b="b"/>
              <a:pathLst>
                <a:path w="4439" h="4993" extrusionOk="0">
                  <a:moveTo>
                    <a:pt x="425" y="1"/>
                  </a:moveTo>
                  <a:cubicBezTo>
                    <a:pt x="351" y="1"/>
                    <a:pt x="276" y="20"/>
                    <a:pt x="209" y="58"/>
                  </a:cubicBezTo>
                  <a:cubicBezTo>
                    <a:pt x="82" y="135"/>
                    <a:pt x="1" y="273"/>
                    <a:pt x="1" y="426"/>
                  </a:cubicBezTo>
                  <a:lnTo>
                    <a:pt x="1" y="4568"/>
                  </a:lnTo>
                  <a:cubicBezTo>
                    <a:pt x="1" y="4717"/>
                    <a:pt x="82" y="4860"/>
                    <a:pt x="209" y="4936"/>
                  </a:cubicBezTo>
                  <a:cubicBezTo>
                    <a:pt x="277" y="4973"/>
                    <a:pt x="353" y="4993"/>
                    <a:pt x="424" y="4993"/>
                  </a:cubicBezTo>
                  <a:cubicBezTo>
                    <a:pt x="501" y="4993"/>
                    <a:pt x="573" y="4973"/>
                    <a:pt x="639" y="4936"/>
                  </a:cubicBezTo>
                  <a:lnTo>
                    <a:pt x="4224" y="2866"/>
                  </a:lnTo>
                  <a:cubicBezTo>
                    <a:pt x="4358" y="2789"/>
                    <a:pt x="4439" y="2651"/>
                    <a:pt x="4439" y="2498"/>
                  </a:cubicBezTo>
                  <a:cubicBezTo>
                    <a:pt x="4439" y="2344"/>
                    <a:pt x="4358" y="2201"/>
                    <a:pt x="4224" y="2129"/>
                  </a:cubicBezTo>
                  <a:lnTo>
                    <a:pt x="639" y="58"/>
                  </a:lnTo>
                  <a:cubicBezTo>
                    <a:pt x="573" y="20"/>
                    <a:pt x="499" y="1"/>
                    <a:pt x="425"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3090888" y="4099950"/>
              <a:ext cx="155875" cy="99000"/>
            </a:xfrm>
            <a:custGeom>
              <a:avLst/>
              <a:gdLst/>
              <a:ahLst/>
              <a:cxnLst/>
              <a:rect l="l" t="t" r="r" b="b"/>
              <a:pathLst>
                <a:path w="6235" h="3960" extrusionOk="0">
                  <a:moveTo>
                    <a:pt x="430" y="0"/>
                  </a:moveTo>
                  <a:cubicBezTo>
                    <a:pt x="356" y="0"/>
                    <a:pt x="282" y="19"/>
                    <a:pt x="216" y="57"/>
                  </a:cubicBezTo>
                  <a:cubicBezTo>
                    <a:pt x="83" y="135"/>
                    <a:pt x="1" y="272"/>
                    <a:pt x="1" y="426"/>
                  </a:cubicBezTo>
                  <a:lnTo>
                    <a:pt x="1" y="3530"/>
                  </a:lnTo>
                  <a:cubicBezTo>
                    <a:pt x="1" y="3683"/>
                    <a:pt x="83" y="3827"/>
                    <a:pt x="216" y="3904"/>
                  </a:cubicBezTo>
                  <a:cubicBezTo>
                    <a:pt x="282" y="3939"/>
                    <a:pt x="353" y="3959"/>
                    <a:pt x="431" y="3959"/>
                  </a:cubicBezTo>
                  <a:cubicBezTo>
                    <a:pt x="502" y="3959"/>
                    <a:pt x="579" y="3939"/>
                    <a:pt x="640" y="3904"/>
                  </a:cubicBezTo>
                  <a:lnTo>
                    <a:pt x="2691" y="2717"/>
                  </a:lnTo>
                  <a:lnTo>
                    <a:pt x="2691" y="3530"/>
                  </a:lnTo>
                  <a:cubicBezTo>
                    <a:pt x="2691" y="3683"/>
                    <a:pt x="2772" y="3827"/>
                    <a:pt x="2906" y="3904"/>
                  </a:cubicBezTo>
                  <a:cubicBezTo>
                    <a:pt x="2972" y="3939"/>
                    <a:pt x="3044" y="3959"/>
                    <a:pt x="3121" y="3959"/>
                  </a:cubicBezTo>
                  <a:cubicBezTo>
                    <a:pt x="3192" y="3959"/>
                    <a:pt x="3263" y="3939"/>
                    <a:pt x="3329" y="3904"/>
                  </a:cubicBezTo>
                  <a:lnTo>
                    <a:pt x="6020" y="2349"/>
                  </a:lnTo>
                  <a:cubicBezTo>
                    <a:pt x="6152" y="2272"/>
                    <a:pt x="6235" y="2134"/>
                    <a:pt x="6235" y="1981"/>
                  </a:cubicBezTo>
                  <a:cubicBezTo>
                    <a:pt x="6235" y="1827"/>
                    <a:pt x="6152" y="1684"/>
                    <a:pt x="6020" y="1612"/>
                  </a:cubicBezTo>
                  <a:lnTo>
                    <a:pt x="3329" y="57"/>
                  </a:lnTo>
                  <a:cubicBezTo>
                    <a:pt x="3266" y="19"/>
                    <a:pt x="3193" y="0"/>
                    <a:pt x="3120" y="0"/>
                  </a:cubicBezTo>
                  <a:cubicBezTo>
                    <a:pt x="3046" y="0"/>
                    <a:pt x="2972" y="19"/>
                    <a:pt x="2906" y="57"/>
                  </a:cubicBezTo>
                  <a:cubicBezTo>
                    <a:pt x="2772" y="135"/>
                    <a:pt x="2691" y="272"/>
                    <a:pt x="2691" y="426"/>
                  </a:cubicBezTo>
                  <a:lnTo>
                    <a:pt x="2691" y="1239"/>
                  </a:lnTo>
                  <a:lnTo>
                    <a:pt x="640" y="57"/>
                  </a:lnTo>
                  <a:cubicBezTo>
                    <a:pt x="577" y="19"/>
                    <a:pt x="504" y="0"/>
                    <a:pt x="430"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2481188" y="4099950"/>
              <a:ext cx="155875" cy="99000"/>
            </a:xfrm>
            <a:custGeom>
              <a:avLst/>
              <a:gdLst/>
              <a:ahLst/>
              <a:cxnLst/>
              <a:rect l="l" t="t" r="r" b="b"/>
              <a:pathLst>
                <a:path w="6235" h="3960" extrusionOk="0">
                  <a:moveTo>
                    <a:pt x="3118" y="0"/>
                  </a:moveTo>
                  <a:cubicBezTo>
                    <a:pt x="3045" y="0"/>
                    <a:pt x="2972" y="19"/>
                    <a:pt x="2906" y="57"/>
                  </a:cubicBezTo>
                  <a:lnTo>
                    <a:pt x="216" y="1612"/>
                  </a:lnTo>
                  <a:cubicBezTo>
                    <a:pt x="83" y="1684"/>
                    <a:pt x="1" y="1827"/>
                    <a:pt x="1" y="1981"/>
                  </a:cubicBezTo>
                  <a:cubicBezTo>
                    <a:pt x="1" y="2134"/>
                    <a:pt x="83" y="2272"/>
                    <a:pt x="216" y="2349"/>
                  </a:cubicBezTo>
                  <a:lnTo>
                    <a:pt x="2906" y="3904"/>
                  </a:lnTo>
                  <a:cubicBezTo>
                    <a:pt x="2972" y="3939"/>
                    <a:pt x="3043" y="3959"/>
                    <a:pt x="3121" y="3959"/>
                  </a:cubicBezTo>
                  <a:cubicBezTo>
                    <a:pt x="3192" y="3959"/>
                    <a:pt x="3263" y="3939"/>
                    <a:pt x="3331" y="3904"/>
                  </a:cubicBezTo>
                  <a:cubicBezTo>
                    <a:pt x="3463" y="3827"/>
                    <a:pt x="3545" y="3683"/>
                    <a:pt x="3545" y="3530"/>
                  </a:cubicBezTo>
                  <a:lnTo>
                    <a:pt x="3545" y="2717"/>
                  </a:lnTo>
                  <a:lnTo>
                    <a:pt x="5595" y="3904"/>
                  </a:lnTo>
                  <a:cubicBezTo>
                    <a:pt x="5663" y="3939"/>
                    <a:pt x="5734" y="3959"/>
                    <a:pt x="5810" y="3959"/>
                  </a:cubicBezTo>
                  <a:cubicBezTo>
                    <a:pt x="5882" y="3959"/>
                    <a:pt x="5953" y="3939"/>
                    <a:pt x="6020" y="3904"/>
                  </a:cubicBezTo>
                  <a:cubicBezTo>
                    <a:pt x="6153" y="3827"/>
                    <a:pt x="6234" y="3683"/>
                    <a:pt x="6234" y="3530"/>
                  </a:cubicBezTo>
                  <a:lnTo>
                    <a:pt x="6234" y="426"/>
                  </a:lnTo>
                  <a:cubicBezTo>
                    <a:pt x="6234" y="272"/>
                    <a:pt x="6153" y="135"/>
                    <a:pt x="6020" y="57"/>
                  </a:cubicBezTo>
                  <a:cubicBezTo>
                    <a:pt x="5953" y="19"/>
                    <a:pt x="5881" y="0"/>
                    <a:pt x="5808" y="0"/>
                  </a:cubicBezTo>
                  <a:cubicBezTo>
                    <a:pt x="5735" y="0"/>
                    <a:pt x="5662" y="19"/>
                    <a:pt x="5595" y="57"/>
                  </a:cubicBezTo>
                  <a:lnTo>
                    <a:pt x="3545" y="1239"/>
                  </a:lnTo>
                  <a:lnTo>
                    <a:pt x="3545" y="426"/>
                  </a:lnTo>
                  <a:cubicBezTo>
                    <a:pt x="3545" y="272"/>
                    <a:pt x="3463" y="135"/>
                    <a:pt x="3331" y="57"/>
                  </a:cubicBezTo>
                  <a:cubicBezTo>
                    <a:pt x="3264" y="19"/>
                    <a:pt x="3191" y="0"/>
                    <a:pt x="311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2808088" y="4093450"/>
              <a:ext cx="111900" cy="111900"/>
            </a:xfrm>
            <a:custGeom>
              <a:avLst/>
              <a:gdLst/>
              <a:ahLst/>
              <a:cxnLst/>
              <a:rect l="l" t="t" r="r" b="b"/>
              <a:pathLst>
                <a:path w="4476" h="4476" extrusionOk="0">
                  <a:moveTo>
                    <a:pt x="425" y="1"/>
                  </a:moveTo>
                  <a:cubicBezTo>
                    <a:pt x="190" y="1"/>
                    <a:pt x="1" y="190"/>
                    <a:pt x="1" y="430"/>
                  </a:cubicBezTo>
                  <a:lnTo>
                    <a:pt x="1" y="4051"/>
                  </a:lnTo>
                  <a:cubicBezTo>
                    <a:pt x="1" y="4287"/>
                    <a:pt x="190" y="4476"/>
                    <a:pt x="425" y="4476"/>
                  </a:cubicBezTo>
                  <a:lnTo>
                    <a:pt x="4046" y="4476"/>
                  </a:lnTo>
                  <a:cubicBezTo>
                    <a:pt x="4282" y="4476"/>
                    <a:pt x="4476" y="4287"/>
                    <a:pt x="4476" y="4051"/>
                  </a:cubicBezTo>
                  <a:lnTo>
                    <a:pt x="4476" y="430"/>
                  </a:lnTo>
                  <a:cubicBezTo>
                    <a:pt x="4476" y="190"/>
                    <a:pt x="4282" y="1"/>
                    <a:pt x="4046"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4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46"/>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207" name="Google Shape;1207;p46"/>
          <p:cNvGrpSpPr/>
          <p:nvPr/>
        </p:nvGrpSpPr>
        <p:grpSpPr>
          <a:xfrm>
            <a:off x="299286" y="189025"/>
            <a:ext cx="133205" cy="119344"/>
            <a:chOff x="222150" y="185025"/>
            <a:chExt cx="170100" cy="152400"/>
          </a:xfrm>
        </p:grpSpPr>
        <p:cxnSp>
          <p:nvCxnSpPr>
            <p:cNvPr id="1208" name="Google Shape;1208;p4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09" name="Google Shape;1209;p4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10" name="Google Shape;1210;p4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11" name="Google Shape;1211;p46"/>
          <p:cNvGrpSpPr/>
          <p:nvPr/>
        </p:nvGrpSpPr>
        <p:grpSpPr>
          <a:xfrm>
            <a:off x="286625" y="3999999"/>
            <a:ext cx="145867" cy="958251"/>
            <a:chOff x="286625" y="3923799"/>
            <a:chExt cx="145867" cy="958251"/>
          </a:xfrm>
        </p:grpSpPr>
        <p:sp>
          <p:nvSpPr>
            <p:cNvPr id="1212" name="Google Shape;1212;p4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46"/>
            <p:cNvGrpSpPr/>
            <p:nvPr/>
          </p:nvGrpSpPr>
          <p:grpSpPr>
            <a:xfrm>
              <a:off x="298112" y="4342643"/>
              <a:ext cx="110182" cy="126862"/>
              <a:chOff x="281100" y="2027800"/>
              <a:chExt cx="140700" cy="162000"/>
            </a:xfrm>
          </p:grpSpPr>
          <p:sp>
            <p:nvSpPr>
              <p:cNvPr id="1214" name="Google Shape;1214;p4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 name="Google Shape;1215;p46"/>
              <p:cNvGrpSpPr/>
              <p:nvPr/>
            </p:nvGrpSpPr>
            <p:grpSpPr>
              <a:xfrm>
                <a:off x="308875" y="2088450"/>
                <a:ext cx="85200" cy="40700"/>
                <a:chOff x="308875" y="2087000"/>
                <a:chExt cx="85200" cy="40700"/>
              </a:xfrm>
            </p:grpSpPr>
            <p:cxnSp>
              <p:nvCxnSpPr>
                <p:cNvPr id="1216" name="Google Shape;1216;p4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217" name="Google Shape;1217;p4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18" name="Google Shape;1218;p46"/>
            <p:cNvGrpSpPr/>
            <p:nvPr/>
          </p:nvGrpSpPr>
          <p:grpSpPr>
            <a:xfrm>
              <a:off x="286625" y="3923799"/>
              <a:ext cx="133200" cy="133200"/>
              <a:chOff x="286625" y="3648899"/>
              <a:chExt cx="133200" cy="133200"/>
            </a:xfrm>
          </p:grpSpPr>
          <p:sp>
            <p:nvSpPr>
              <p:cNvPr id="1219" name="Google Shape;1219;p4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1" name="Google Shape;1221;p4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pic>
        <p:nvPicPr>
          <p:cNvPr id="1222" name="Google Shape;1222;p46"/>
          <p:cNvPicPr preferRelativeResize="0"/>
          <p:nvPr/>
        </p:nvPicPr>
        <p:blipFill rotWithShape="1">
          <a:blip r:embed="rId4">
            <a:alphaModFix/>
          </a:blip>
          <a:srcRect l="1436" r="1533"/>
          <a:stretch/>
        </p:blipFill>
        <p:spPr>
          <a:xfrm>
            <a:off x="1080075" y="1334350"/>
            <a:ext cx="2795875" cy="1620825"/>
          </a:xfrm>
          <a:prstGeom prst="rect">
            <a:avLst/>
          </a:prstGeom>
          <a:noFill/>
          <a:ln>
            <a:noFill/>
          </a:ln>
        </p:spPr>
      </p:pic>
      <p:sp>
        <p:nvSpPr>
          <p:cNvPr id="1223" name="Google Shape;1223;p46"/>
          <p:cNvSpPr txBox="1">
            <a:spLocks noGrp="1"/>
          </p:cNvSpPr>
          <p:nvPr>
            <p:ph type="title"/>
          </p:nvPr>
        </p:nvSpPr>
        <p:spPr>
          <a:xfrm>
            <a:off x="4512025" y="1294350"/>
            <a:ext cx="3792000" cy="152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/PROGRAMMING TOOLS WEBSITE</a:t>
            </a:r>
            <a:endParaRPr/>
          </a:p>
        </p:txBody>
      </p:sp>
      <p:sp>
        <p:nvSpPr>
          <p:cNvPr id="1224" name="Google Shape;1224;p46"/>
          <p:cNvSpPr txBox="1">
            <a:spLocks noGrp="1"/>
          </p:cNvSpPr>
          <p:nvPr>
            <p:ph type="subTitle" idx="1"/>
          </p:nvPr>
        </p:nvSpPr>
        <p:spPr>
          <a:xfrm>
            <a:off x="4512026" y="2815650"/>
            <a:ext cx="37920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225" name="Google Shape;1225;p46"/>
          <p:cNvGrpSpPr/>
          <p:nvPr/>
        </p:nvGrpSpPr>
        <p:grpSpPr>
          <a:xfrm>
            <a:off x="964875" y="1224275"/>
            <a:ext cx="3028620" cy="2694948"/>
            <a:chOff x="964875" y="1173312"/>
            <a:chExt cx="3028620" cy="2694948"/>
          </a:xfrm>
        </p:grpSpPr>
        <p:sp>
          <p:nvSpPr>
            <p:cNvPr id="1226" name="Google Shape;1226;p46"/>
            <p:cNvSpPr/>
            <p:nvPr/>
          </p:nvSpPr>
          <p:spPr>
            <a:xfrm>
              <a:off x="964875" y="1173312"/>
              <a:ext cx="3028374" cy="1857205"/>
            </a:xfrm>
            <a:custGeom>
              <a:avLst/>
              <a:gdLst/>
              <a:ahLst/>
              <a:cxnLst/>
              <a:rect l="l" t="t" r="r" b="b"/>
              <a:pathLst>
                <a:path w="145893" h="86765" extrusionOk="0">
                  <a:moveTo>
                    <a:pt x="139847" y="5536"/>
                  </a:moveTo>
                  <a:cubicBezTo>
                    <a:pt x="140015" y="5536"/>
                    <a:pt x="140153" y="5674"/>
                    <a:pt x="140153" y="5841"/>
                  </a:cubicBezTo>
                  <a:lnTo>
                    <a:pt x="140153" y="80515"/>
                  </a:lnTo>
                  <a:cubicBezTo>
                    <a:pt x="140153" y="80682"/>
                    <a:pt x="140015" y="80820"/>
                    <a:pt x="139847" y="80820"/>
                  </a:cubicBezTo>
                  <a:lnTo>
                    <a:pt x="6045" y="80820"/>
                  </a:lnTo>
                  <a:cubicBezTo>
                    <a:pt x="5878" y="80820"/>
                    <a:pt x="5740" y="80682"/>
                    <a:pt x="5740" y="80515"/>
                  </a:cubicBezTo>
                  <a:lnTo>
                    <a:pt x="5740" y="5841"/>
                  </a:lnTo>
                  <a:cubicBezTo>
                    <a:pt x="5740" y="5674"/>
                    <a:pt x="5878" y="5536"/>
                    <a:pt x="6045" y="5536"/>
                  </a:cubicBezTo>
                  <a:close/>
                  <a:moveTo>
                    <a:pt x="2438" y="0"/>
                  </a:moveTo>
                  <a:cubicBezTo>
                    <a:pt x="1094" y="0"/>
                    <a:pt x="0" y="1094"/>
                    <a:pt x="0" y="2438"/>
                  </a:cubicBezTo>
                  <a:lnTo>
                    <a:pt x="0" y="86764"/>
                  </a:lnTo>
                  <a:lnTo>
                    <a:pt x="145893" y="86764"/>
                  </a:lnTo>
                  <a:lnTo>
                    <a:pt x="145893" y="2438"/>
                  </a:lnTo>
                  <a:cubicBezTo>
                    <a:pt x="145893" y="1094"/>
                    <a:pt x="144798" y="0"/>
                    <a:pt x="14345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 name="Google Shape;1227;p46"/>
            <p:cNvGrpSpPr/>
            <p:nvPr/>
          </p:nvGrpSpPr>
          <p:grpSpPr>
            <a:xfrm>
              <a:off x="965005" y="3030390"/>
              <a:ext cx="3028490" cy="837871"/>
              <a:chOff x="5830225" y="3141424"/>
              <a:chExt cx="2593773" cy="717601"/>
            </a:xfrm>
          </p:grpSpPr>
          <p:sp>
            <p:nvSpPr>
              <p:cNvPr id="1228" name="Google Shape;1228;p46"/>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6"/>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6"/>
              <p:cNvSpPr/>
              <p:nvPr/>
            </p:nvSpPr>
            <p:spPr>
              <a:xfrm>
                <a:off x="6738767" y="3815585"/>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6"/>
              <p:cNvSpPr/>
              <p:nvPr/>
            </p:nvSpPr>
            <p:spPr>
              <a:xfrm>
                <a:off x="6878530" y="3396186"/>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 name="Google Shape;1232;p46"/>
          <p:cNvGrpSpPr/>
          <p:nvPr/>
        </p:nvGrpSpPr>
        <p:grpSpPr>
          <a:xfrm>
            <a:off x="964875" y="3679525"/>
            <a:ext cx="1355700" cy="678900"/>
            <a:chOff x="1040525" y="3679525"/>
            <a:chExt cx="1355700" cy="678900"/>
          </a:xfrm>
        </p:grpSpPr>
        <p:sp>
          <p:nvSpPr>
            <p:cNvPr id="1233" name="Google Shape;1233;p46"/>
            <p:cNvSpPr/>
            <p:nvPr/>
          </p:nvSpPr>
          <p:spPr>
            <a:xfrm>
              <a:off x="1040525" y="36795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6"/>
            <p:cNvSpPr/>
            <p:nvPr/>
          </p:nvSpPr>
          <p:spPr>
            <a:xfrm>
              <a:off x="1214637" y="37698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6"/>
            <p:cNvSpPr/>
            <p:nvPr/>
          </p:nvSpPr>
          <p:spPr>
            <a:xfrm>
              <a:off x="1324030" y="38174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6"/>
            <p:cNvSpPr/>
            <p:nvPr/>
          </p:nvSpPr>
          <p:spPr>
            <a:xfrm>
              <a:off x="1265024" y="39643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 name="Google Shape;1237;p46"/>
            <p:cNvGrpSpPr/>
            <p:nvPr/>
          </p:nvGrpSpPr>
          <p:grpSpPr>
            <a:xfrm>
              <a:off x="1214633" y="4136581"/>
              <a:ext cx="1007698" cy="131347"/>
              <a:chOff x="1397158" y="2606681"/>
              <a:chExt cx="1007698" cy="131347"/>
            </a:xfrm>
          </p:grpSpPr>
          <p:sp>
            <p:nvSpPr>
              <p:cNvPr id="1238" name="Google Shape;1238;p46"/>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6"/>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6"/>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6"/>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6"/>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6"/>
            <p:cNvSpPr/>
            <p:nvPr/>
          </p:nvSpPr>
          <p:spPr>
            <a:xfrm>
              <a:off x="1646325" y="38250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6"/>
            <p:cNvSpPr/>
            <p:nvPr/>
          </p:nvSpPr>
          <p:spPr>
            <a:xfrm>
              <a:off x="1646325" y="39134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6"/>
            <p:cNvSpPr/>
            <p:nvPr/>
          </p:nvSpPr>
          <p:spPr>
            <a:xfrm>
              <a:off x="1646325" y="40016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46"/>
          <p:cNvGrpSpPr/>
          <p:nvPr/>
        </p:nvGrpSpPr>
        <p:grpSpPr>
          <a:xfrm>
            <a:off x="3552636" y="3919227"/>
            <a:ext cx="440861" cy="441047"/>
            <a:chOff x="3552636" y="3919227"/>
            <a:chExt cx="440861" cy="441047"/>
          </a:xfrm>
        </p:grpSpPr>
        <p:sp>
          <p:nvSpPr>
            <p:cNvPr id="1247" name="Google Shape;1247;p46"/>
            <p:cNvSpPr/>
            <p:nvPr/>
          </p:nvSpPr>
          <p:spPr>
            <a:xfrm>
              <a:off x="3552636" y="3919227"/>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6"/>
            <p:cNvSpPr/>
            <p:nvPr/>
          </p:nvSpPr>
          <p:spPr>
            <a:xfrm>
              <a:off x="3653463" y="4020138"/>
              <a:ext cx="239200" cy="239225"/>
            </a:xfrm>
            <a:custGeom>
              <a:avLst/>
              <a:gdLst/>
              <a:ahLst/>
              <a:cxnLst/>
              <a:rect l="l" t="t" r="r" b="b"/>
              <a:pathLst>
                <a:path w="9568" h="9569" extrusionOk="0">
                  <a:moveTo>
                    <a:pt x="4781" y="0"/>
                  </a:moveTo>
                  <a:cubicBezTo>
                    <a:pt x="4495" y="0"/>
                    <a:pt x="4266" y="231"/>
                    <a:pt x="4266" y="517"/>
                  </a:cubicBezTo>
                  <a:lnTo>
                    <a:pt x="4266" y="1402"/>
                  </a:lnTo>
                  <a:cubicBezTo>
                    <a:pt x="4266" y="1683"/>
                    <a:pt x="4495" y="1912"/>
                    <a:pt x="4781" y="1912"/>
                  </a:cubicBezTo>
                  <a:cubicBezTo>
                    <a:pt x="5069" y="1912"/>
                    <a:pt x="5298" y="1683"/>
                    <a:pt x="5298" y="1402"/>
                  </a:cubicBezTo>
                  <a:lnTo>
                    <a:pt x="5298" y="517"/>
                  </a:lnTo>
                  <a:cubicBezTo>
                    <a:pt x="5298" y="231"/>
                    <a:pt x="5069" y="0"/>
                    <a:pt x="4781" y="0"/>
                  </a:cubicBezTo>
                  <a:close/>
                  <a:moveTo>
                    <a:pt x="1765" y="1252"/>
                  </a:moveTo>
                  <a:cubicBezTo>
                    <a:pt x="1633" y="1252"/>
                    <a:pt x="1501" y="1302"/>
                    <a:pt x="1401" y="1402"/>
                  </a:cubicBezTo>
                  <a:cubicBezTo>
                    <a:pt x="1198" y="1600"/>
                    <a:pt x="1198" y="1928"/>
                    <a:pt x="1401" y="2133"/>
                  </a:cubicBezTo>
                  <a:lnTo>
                    <a:pt x="2026" y="2757"/>
                  </a:lnTo>
                  <a:cubicBezTo>
                    <a:pt x="2128" y="2854"/>
                    <a:pt x="2256" y="2905"/>
                    <a:pt x="2388" y="2905"/>
                  </a:cubicBezTo>
                  <a:cubicBezTo>
                    <a:pt x="2522" y="2905"/>
                    <a:pt x="2654" y="2854"/>
                    <a:pt x="2756" y="2757"/>
                  </a:cubicBezTo>
                  <a:cubicBezTo>
                    <a:pt x="2956" y="2552"/>
                    <a:pt x="2956" y="2230"/>
                    <a:pt x="2756" y="2025"/>
                  </a:cubicBezTo>
                  <a:lnTo>
                    <a:pt x="2128" y="1402"/>
                  </a:lnTo>
                  <a:cubicBezTo>
                    <a:pt x="2028" y="1302"/>
                    <a:pt x="1896" y="1252"/>
                    <a:pt x="1765" y="1252"/>
                  </a:cubicBezTo>
                  <a:close/>
                  <a:moveTo>
                    <a:pt x="7800" y="1252"/>
                  </a:moveTo>
                  <a:cubicBezTo>
                    <a:pt x="7667" y="1252"/>
                    <a:pt x="7535" y="1302"/>
                    <a:pt x="7436" y="1402"/>
                  </a:cubicBezTo>
                  <a:lnTo>
                    <a:pt x="6813" y="2025"/>
                  </a:lnTo>
                  <a:cubicBezTo>
                    <a:pt x="6608" y="2230"/>
                    <a:pt x="6608" y="2552"/>
                    <a:pt x="6813" y="2757"/>
                  </a:cubicBezTo>
                  <a:cubicBezTo>
                    <a:pt x="6910" y="2854"/>
                    <a:pt x="7042" y="2905"/>
                    <a:pt x="7175" y="2905"/>
                  </a:cubicBezTo>
                  <a:cubicBezTo>
                    <a:pt x="7308" y="2905"/>
                    <a:pt x="7441" y="2854"/>
                    <a:pt x="7538" y="2757"/>
                  </a:cubicBezTo>
                  <a:lnTo>
                    <a:pt x="8168" y="2133"/>
                  </a:lnTo>
                  <a:cubicBezTo>
                    <a:pt x="8366" y="1928"/>
                    <a:pt x="8366" y="1600"/>
                    <a:pt x="8168" y="1402"/>
                  </a:cubicBezTo>
                  <a:cubicBezTo>
                    <a:pt x="8065" y="1302"/>
                    <a:pt x="7932" y="1252"/>
                    <a:pt x="7800" y="1252"/>
                  </a:cubicBezTo>
                  <a:close/>
                  <a:moveTo>
                    <a:pt x="516" y="4270"/>
                  </a:moveTo>
                  <a:cubicBezTo>
                    <a:pt x="230" y="4270"/>
                    <a:pt x="1" y="4501"/>
                    <a:pt x="1" y="4782"/>
                  </a:cubicBezTo>
                  <a:cubicBezTo>
                    <a:pt x="1" y="5068"/>
                    <a:pt x="230" y="5298"/>
                    <a:pt x="516" y="5298"/>
                  </a:cubicBezTo>
                  <a:lnTo>
                    <a:pt x="1396" y="5298"/>
                  </a:lnTo>
                  <a:cubicBezTo>
                    <a:pt x="1682" y="5298"/>
                    <a:pt x="1913" y="5068"/>
                    <a:pt x="1913" y="4782"/>
                  </a:cubicBezTo>
                  <a:cubicBezTo>
                    <a:pt x="1913" y="4501"/>
                    <a:pt x="1682" y="4270"/>
                    <a:pt x="1396" y="4270"/>
                  </a:cubicBezTo>
                  <a:close/>
                  <a:moveTo>
                    <a:pt x="8168" y="4270"/>
                  </a:moveTo>
                  <a:cubicBezTo>
                    <a:pt x="7880" y="4270"/>
                    <a:pt x="7651" y="4501"/>
                    <a:pt x="7651" y="4782"/>
                  </a:cubicBezTo>
                  <a:cubicBezTo>
                    <a:pt x="7651" y="5068"/>
                    <a:pt x="7880" y="5298"/>
                    <a:pt x="8168" y="5298"/>
                  </a:cubicBezTo>
                  <a:lnTo>
                    <a:pt x="9052" y="5298"/>
                  </a:lnTo>
                  <a:cubicBezTo>
                    <a:pt x="9334" y="5298"/>
                    <a:pt x="9568" y="5068"/>
                    <a:pt x="9568" y="4782"/>
                  </a:cubicBezTo>
                  <a:cubicBezTo>
                    <a:pt x="9568" y="4501"/>
                    <a:pt x="9334" y="4270"/>
                    <a:pt x="9052" y="4270"/>
                  </a:cubicBezTo>
                  <a:close/>
                  <a:moveTo>
                    <a:pt x="4781" y="2563"/>
                  </a:moveTo>
                  <a:cubicBezTo>
                    <a:pt x="3554" y="2563"/>
                    <a:pt x="2557" y="3559"/>
                    <a:pt x="2557" y="4782"/>
                  </a:cubicBezTo>
                  <a:cubicBezTo>
                    <a:pt x="2557" y="6009"/>
                    <a:pt x="3554" y="7006"/>
                    <a:pt x="4781" y="7006"/>
                  </a:cubicBezTo>
                  <a:cubicBezTo>
                    <a:pt x="6009" y="7006"/>
                    <a:pt x="7007" y="6009"/>
                    <a:pt x="7007" y="4782"/>
                  </a:cubicBezTo>
                  <a:cubicBezTo>
                    <a:pt x="7007" y="3559"/>
                    <a:pt x="6009" y="2563"/>
                    <a:pt x="4781" y="2563"/>
                  </a:cubicBezTo>
                  <a:close/>
                  <a:moveTo>
                    <a:pt x="2389" y="6663"/>
                  </a:moveTo>
                  <a:cubicBezTo>
                    <a:pt x="2257" y="6663"/>
                    <a:pt x="2125" y="6712"/>
                    <a:pt x="2026" y="6812"/>
                  </a:cubicBezTo>
                  <a:lnTo>
                    <a:pt x="1401" y="7435"/>
                  </a:lnTo>
                  <a:cubicBezTo>
                    <a:pt x="1198" y="7640"/>
                    <a:pt x="1198" y="7963"/>
                    <a:pt x="1401" y="8167"/>
                  </a:cubicBezTo>
                  <a:cubicBezTo>
                    <a:pt x="1504" y="8264"/>
                    <a:pt x="1632" y="8315"/>
                    <a:pt x="1765" y="8315"/>
                  </a:cubicBezTo>
                  <a:cubicBezTo>
                    <a:pt x="1897" y="8315"/>
                    <a:pt x="2031" y="8264"/>
                    <a:pt x="2128" y="8167"/>
                  </a:cubicBezTo>
                  <a:lnTo>
                    <a:pt x="2756" y="7543"/>
                  </a:lnTo>
                  <a:cubicBezTo>
                    <a:pt x="2956" y="7338"/>
                    <a:pt x="2956" y="7012"/>
                    <a:pt x="2756" y="6812"/>
                  </a:cubicBezTo>
                  <a:cubicBezTo>
                    <a:pt x="2654" y="6712"/>
                    <a:pt x="2522" y="6663"/>
                    <a:pt x="2389" y="6663"/>
                  </a:cubicBezTo>
                  <a:close/>
                  <a:moveTo>
                    <a:pt x="7175" y="6663"/>
                  </a:moveTo>
                  <a:cubicBezTo>
                    <a:pt x="7044" y="6663"/>
                    <a:pt x="6912" y="6712"/>
                    <a:pt x="6813" y="6812"/>
                  </a:cubicBezTo>
                  <a:cubicBezTo>
                    <a:pt x="6608" y="7012"/>
                    <a:pt x="6608" y="7338"/>
                    <a:pt x="6813" y="7543"/>
                  </a:cubicBezTo>
                  <a:lnTo>
                    <a:pt x="7436" y="8167"/>
                  </a:lnTo>
                  <a:cubicBezTo>
                    <a:pt x="7538" y="8264"/>
                    <a:pt x="7666" y="8315"/>
                    <a:pt x="7799" y="8315"/>
                  </a:cubicBezTo>
                  <a:cubicBezTo>
                    <a:pt x="7932" y="8315"/>
                    <a:pt x="8064" y="8264"/>
                    <a:pt x="8168" y="8167"/>
                  </a:cubicBezTo>
                  <a:cubicBezTo>
                    <a:pt x="8366" y="7963"/>
                    <a:pt x="8366" y="7635"/>
                    <a:pt x="8168" y="7435"/>
                  </a:cubicBezTo>
                  <a:lnTo>
                    <a:pt x="7538" y="6812"/>
                  </a:lnTo>
                  <a:cubicBezTo>
                    <a:pt x="7439" y="6712"/>
                    <a:pt x="7307" y="6663"/>
                    <a:pt x="7175" y="6663"/>
                  </a:cubicBezTo>
                  <a:close/>
                  <a:moveTo>
                    <a:pt x="4781" y="7650"/>
                  </a:moveTo>
                  <a:cubicBezTo>
                    <a:pt x="4495" y="7650"/>
                    <a:pt x="4266" y="7881"/>
                    <a:pt x="4266" y="8167"/>
                  </a:cubicBezTo>
                  <a:lnTo>
                    <a:pt x="4266" y="9051"/>
                  </a:lnTo>
                  <a:cubicBezTo>
                    <a:pt x="4266" y="9337"/>
                    <a:pt x="4495" y="9568"/>
                    <a:pt x="4781" y="9568"/>
                  </a:cubicBezTo>
                  <a:cubicBezTo>
                    <a:pt x="5069" y="9568"/>
                    <a:pt x="5298" y="9337"/>
                    <a:pt x="5298" y="9051"/>
                  </a:cubicBezTo>
                  <a:lnTo>
                    <a:pt x="5298" y="8167"/>
                  </a:lnTo>
                  <a:cubicBezTo>
                    <a:pt x="5298" y="7881"/>
                    <a:pt x="5069" y="7650"/>
                    <a:pt x="4781" y="765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6"/>
          <p:cNvGrpSpPr/>
          <p:nvPr/>
        </p:nvGrpSpPr>
        <p:grpSpPr>
          <a:xfrm>
            <a:off x="2282900" y="800475"/>
            <a:ext cx="1710600" cy="263700"/>
            <a:chOff x="2282900" y="800475"/>
            <a:chExt cx="1710600" cy="263700"/>
          </a:xfrm>
        </p:grpSpPr>
        <p:sp>
          <p:nvSpPr>
            <p:cNvPr id="1250" name="Google Shape;1250;p46"/>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6"/>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6"/>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3" name="Google Shape;1253;p46"/>
          <p:cNvCxnSpPr/>
          <p:nvPr/>
        </p:nvCxnSpPr>
        <p:spPr>
          <a:xfrm>
            <a:off x="4664425" y="932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254" name="Google Shape;1254;p46">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6">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6">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6">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grpSp>
        <p:nvGrpSpPr>
          <p:cNvPr id="1262" name="Google Shape;1262;p47"/>
          <p:cNvGrpSpPr/>
          <p:nvPr/>
        </p:nvGrpSpPr>
        <p:grpSpPr>
          <a:xfrm>
            <a:off x="6218096" y="3511801"/>
            <a:ext cx="737100" cy="737100"/>
            <a:chOff x="991075" y="1881675"/>
            <a:chExt cx="737100" cy="737100"/>
          </a:xfrm>
        </p:grpSpPr>
        <p:sp>
          <p:nvSpPr>
            <p:cNvPr id="1263" name="Google Shape;1263;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47"/>
          <p:cNvGrpSpPr/>
          <p:nvPr/>
        </p:nvGrpSpPr>
        <p:grpSpPr>
          <a:xfrm>
            <a:off x="5049283" y="2519813"/>
            <a:ext cx="737100" cy="737100"/>
            <a:chOff x="991075" y="1881675"/>
            <a:chExt cx="737100" cy="737100"/>
          </a:xfrm>
        </p:grpSpPr>
        <p:sp>
          <p:nvSpPr>
            <p:cNvPr id="1266" name="Google Shape;1266;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7"/>
          <p:cNvGrpSpPr/>
          <p:nvPr/>
        </p:nvGrpSpPr>
        <p:grpSpPr>
          <a:xfrm>
            <a:off x="7386908" y="2519813"/>
            <a:ext cx="737100" cy="737100"/>
            <a:chOff x="991075" y="1881675"/>
            <a:chExt cx="737100" cy="737100"/>
          </a:xfrm>
        </p:grpSpPr>
        <p:sp>
          <p:nvSpPr>
            <p:cNvPr id="1269" name="Google Shape;1269;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7"/>
          <p:cNvGrpSpPr/>
          <p:nvPr/>
        </p:nvGrpSpPr>
        <p:grpSpPr>
          <a:xfrm>
            <a:off x="6218096" y="1526376"/>
            <a:ext cx="737100" cy="737100"/>
            <a:chOff x="991075" y="1881675"/>
            <a:chExt cx="737100" cy="737100"/>
          </a:xfrm>
        </p:grpSpPr>
        <p:sp>
          <p:nvSpPr>
            <p:cNvPr id="1272" name="Google Shape;1272;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4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73D40"/>
              </a:buClr>
              <a:buSzPts val="600"/>
              <a:buFont typeface="Arial"/>
              <a:buNone/>
            </a:pPr>
            <a:r>
              <a:rPr lang="en" dirty="0">
                <a:solidFill>
                  <a:schemeClr val="dk2"/>
                </a:solidFill>
              </a:rPr>
              <a:t>Do you know what helps you make your point clear? Lists like this one:</a:t>
            </a:r>
            <a:br>
              <a:rPr lang="en" dirty="0">
                <a:solidFill>
                  <a:schemeClr val="dk2"/>
                </a:solidFill>
              </a:rPr>
            </a:b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They’re simple </a:t>
            </a: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You can organize your ideas clearly</a:t>
            </a: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You’ll never forget to buy milk!</a:t>
            </a:r>
            <a:endParaRPr dirty="0">
              <a:solidFill>
                <a:schemeClr val="dk2"/>
              </a:solidFill>
            </a:endParaRPr>
          </a:p>
          <a:p>
            <a:pPr marL="0" lvl="0" indent="0" algn="l" rtl="0">
              <a:spcBef>
                <a:spcPts val="0"/>
              </a:spcBef>
              <a:spcAft>
                <a:spcPts val="0"/>
              </a:spcAft>
              <a:buClr>
                <a:srgbClr val="273D40"/>
              </a:buClr>
              <a:buSzPts val="600"/>
              <a:buFont typeface="Arial"/>
              <a:buNone/>
            </a:pPr>
            <a:endParaRPr dirty="0">
              <a:solidFill>
                <a:schemeClr val="dk2"/>
              </a:solidFill>
            </a:endParaRPr>
          </a:p>
          <a:p>
            <a:pPr marL="0" lvl="0" indent="0" algn="l" rtl="0">
              <a:spcBef>
                <a:spcPts val="0"/>
              </a:spcBef>
              <a:spcAft>
                <a:spcPts val="0"/>
              </a:spcAft>
              <a:buClr>
                <a:srgbClr val="273D40"/>
              </a:buClr>
              <a:buSzPts val="600"/>
              <a:buFont typeface="Arial"/>
              <a:buNone/>
            </a:pPr>
            <a:r>
              <a:rPr lang="en" dirty="0">
                <a:solidFill>
                  <a:schemeClr val="dk2"/>
                </a:solidFill>
              </a:rPr>
              <a:t>And the most important thing: the audience won’t miss the point of your presentation</a:t>
            </a:r>
            <a:endParaRPr dirty="0">
              <a:solidFill>
                <a:schemeClr val="dk2"/>
              </a:solidFill>
            </a:endParaRPr>
          </a:p>
        </p:txBody>
      </p:sp>
      <p:sp>
        <p:nvSpPr>
          <p:cNvPr id="1275" name="Google Shape;1275;p4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276" name="Google Shape;1276;p47"/>
          <p:cNvGrpSpPr/>
          <p:nvPr/>
        </p:nvGrpSpPr>
        <p:grpSpPr>
          <a:xfrm>
            <a:off x="299286" y="189025"/>
            <a:ext cx="133205" cy="119344"/>
            <a:chOff x="222150" y="185025"/>
            <a:chExt cx="170100" cy="152400"/>
          </a:xfrm>
        </p:grpSpPr>
        <p:cxnSp>
          <p:nvCxnSpPr>
            <p:cNvPr id="1277" name="Google Shape;1277;p4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78" name="Google Shape;1278;p4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79" name="Google Shape;1279;p4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80" name="Google Shape;1280;p47"/>
          <p:cNvGrpSpPr/>
          <p:nvPr/>
        </p:nvGrpSpPr>
        <p:grpSpPr>
          <a:xfrm>
            <a:off x="286625" y="3999999"/>
            <a:ext cx="145867" cy="958251"/>
            <a:chOff x="286625" y="3923799"/>
            <a:chExt cx="145867" cy="958251"/>
          </a:xfrm>
        </p:grpSpPr>
        <p:sp>
          <p:nvSpPr>
            <p:cNvPr id="1281" name="Google Shape;1281;p4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 name="Google Shape;1282;p47"/>
            <p:cNvGrpSpPr/>
            <p:nvPr/>
          </p:nvGrpSpPr>
          <p:grpSpPr>
            <a:xfrm>
              <a:off x="298112" y="4342643"/>
              <a:ext cx="110182" cy="126862"/>
              <a:chOff x="281100" y="2027800"/>
              <a:chExt cx="140700" cy="162000"/>
            </a:xfrm>
          </p:grpSpPr>
          <p:sp>
            <p:nvSpPr>
              <p:cNvPr id="1283" name="Google Shape;1283;p4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 name="Google Shape;1284;p47"/>
              <p:cNvGrpSpPr/>
              <p:nvPr/>
            </p:nvGrpSpPr>
            <p:grpSpPr>
              <a:xfrm>
                <a:off x="308875" y="2088450"/>
                <a:ext cx="85200" cy="40700"/>
                <a:chOff x="308875" y="2087000"/>
                <a:chExt cx="85200" cy="40700"/>
              </a:xfrm>
            </p:grpSpPr>
            <p:cxnSp>
              <p:nvCxnSpPr>
                <p:cNvPr id="1285" name="Google Shape;1285;p4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4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87" name="Google Shape;1287;p47"/>
            <p:cNvGrpSpPr/>
            <p:nvPr/>
          </p:nvGrpSpPr>
          <p:grpSpPr>
            <a:xfrm>
              <a:off x="286625" y="3923799"/>
              <a:ext cx="133200" cy="133200"/>
              <a:chOff x="286625" y="3648899"/>
              <a:chExt cx="133200" cy="133200"/>
            </a:xfrm>
          </p:grpSpPr>
          <p:sp>
            <p:nvSpPr>
              <p:cNvPr id="1288" name="Google Shape;1288;p4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0" name="Google Shape;1290;p4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291" name="Google Shape;1291;p4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/TECHNICAL EXPLICATION</a:t>
            </a:r>
            <a:endParaRPr/>
          </a:p>
        </p:txBody>
      </p:sp>
      <p:sp>
        <p:nvSpPr>
          <p:cNvPr id="1292" name="Google Shape;1292;p4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47"/>
          <p:cNvGrpSpPr/>
          <p:nvPr/>
        </p:nvGrpSpPr>
        <p:grpSpPr>
          <a:xfrm>
            <a:off x="7819199" y="752550"/>
            <a:ext cx="604800" cy="147600"/>
            <a:chOff x="7688649" y="828750"/>
            <a:chExt cx="604800" cy="147600"/>
          </a:xfrm>
        </p:grpSpPr>
        <p:sp>
          <p:nvSpPr>
            <p:cNvPr id="1297" name="Google Shape;1297;p4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7"/>
          <p:cNvGrpSpPr/>
          <p:nvPr/>
        </p:nvGrpSpPr>
        <p:grpSpPr>
          <a:xfrm>
            <a:off x="6460895" y="1718829"/>
            <a:ext cx="251501" cy="352224"/>
            <a:chOff x="3936811" y="1333475"/>
            <a:chExt cx="289681" cy="405694"/>
          </a:xfrm>
        </p:grpSpPr>
        <p:sp>
          <p:nvSpPr>
            <p:cNvPr id="1301" name="Google Shape;1301;p47"/>
            <p:cNvSpPr/>
            <p:nvPr/>
          </p:nvSpPr>
          <p:spPr>
            <a:xfrm>
              <a:off x="4074670" y="1333475"/>
              <a:ext cx="105429" cy="193582"/>
            </a:xfrm>
            <a:custGeom>
              <a:avLst/>
              <a:gdLst/>
              <a:ahLst/>
              <a:cxnLst/>
              <a:rect l="l" t="t" r="r" b="b"/>
              <a:pathLst>
                <a:path w="3686" h="6768" extrusionOk="0">
                  <a:moveTo>
                    <a:pt x="302" y="0"/>
                  </a:moveTo>
                  <a:lnTo>
                    <a:pt x="1" y="394"/>
                  </a:lnTo>
                  <a:lnTo>
                    <a:pt x="302" y="765"/>
                  </a:lnTo>
                  <a:cubicBezTo>
                    <a:pt x="1646" y="765"/>
                    <a:pt x="2805" y="1924"/>
                    <a:pt x="2805" y="3384"/>
                  </a:cubicBezTo>
                  <a:lnTo>
                    <a:pt x="2805" y="6767"/>
                  </a:lnTo>
                  <a:lnTo>
                    <a:pt x="3686" y="6767"/>
                  </a:lnTo>
                  <a:lnTo>
                    <a:pt x="3686" y="3384"/>
                  </a:lnTo>
                  <a:cubicBezTo>
                    <a:pt x="3686" y="1437"/>
                    <a:pt x="2133"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7"/>
            <p:cNvSpPr/>
            <p:nvPr/>
          </p:nvSpPr>
          <p:spPr>
            <a:xfrm>
              <a:off x="3986520" y="1333475"/>
              <a:ext cx="96791" cy="193582"/>
            </a:xfrm>
            <a:custGeom>
              <a:avLst/>
              <a:gdLst/>
              <a:ahLst/>
              <a:cxnLst/>
              <a:rect l="l" t="t" r="r" b="b"/>
              <a:pathLst>
                <a:path w="3384" h="6768" extrusionOk="0">
                  <a:moveTo>
                    <a:pt x="3384" y="0"/>
                  </a:moveTo>
                  <a:cubicBezTo>
                    <a:pt x="1437" y="0"/>
                    <a:pt x="0" y="1437"/>
                    <a:pt x="0" y="3384"/>
                  </a:cubicBezTo>
                  <a:lnTo>
                    <a:pt x="0" y="6767"/>
                  </a:lnTo>
                  <a:lnTo>
                    <a:pt x="765" y="6767"/>
                  </a:lnTo>
                  <a:lnTo>
                    <a:pt x="765" y="3384"/>
                  </a:lnTo>
                  <a:cubicBezTo>
                    <a:pt x="765" y="1924"/>
                    <a:pt x="1924" y="765"/>
                    <a:pt x="3384" y="765"/>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7"/>
            <p:cNvSpPr/>
            <p:nvPr/>
          </p:nvSpPr>
          <p:spPr>
            <a:xfrm>
              <a:off x="4066719" y="1449455"/>
              <a:ext cx="159774" cy="289715"/>
            </a:xfrm>
            <a:custGeom>
              <a:avLst/>
              <a:gdLst/>
              <a:ahLst/>
              <a:cxnLst/>
              <a:rect l="l" t="t" r="r" b="b"/>
              <a:pathLst>
                <a:path w="5586" h="10129" extrusionOk="0">
                  <a:moveTo>
                    <a:pt x="580" y="1"/>
                  </a:moveTo>
                  <a:lnTo>
                    <a:pt x="1" y="5030"/>
                  </a:lnTo>
                  <a:lnTo>
                    <a:pt x="580" y="10128"/>
                  </a:lnTo>
                  <a:cubicBezTo>
                    <a:pt x="3384" y="10128"/>
                    <a:pt x="5586" y="7811"/>
                    <a:pt x="5586" y="5123"/>
                  </a:cubicBezTo>
                  <a:cubicBezTo>
                    <a:pt x="5586" y="2318"/>
                    <a:pt x="338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7"/>
            <p:cNvSpPr/>
            <p:nvPr/>
          </p:nvSpPr>
          <p:spPr>
            <a:xfrm>
              <a:off x="3936811" y="1449455"/>
              <a:ext cx="146502" cy="289715"/>
            </a:xfrm>
            <a:custGeom>
              <a:avLst/>
              <a:gdLst/>
              <a:ahLst/>
              <a:cxnLst/>
              <a:rect l="l" t="t" r="r" b="b"/>
              <a:pathLst>
                <a:path w="5122" h="10129" extrusionOk="0">
                  <a:moveTo>
                    <a:pt x="5122" y="1"/>
                  </a:moveTo>
                  <a:cubicBezTo>
                    <a:pt x="2318" y="1"/>
                    <a:pt x="0" y="2318"/>
                    <a:pt x="0" y="5123"/>
                  </a:cubicBezTo>
                  <a:cubicBezTo>
                    <a:pt x="0" y="7811"/>
                    <a:pt x="2318" y="10128"/>
                    <a:pt x="5122" y="10128"/>
                  </a:cubicBez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7"/>
            <p:cNvSpPr/>
            <p:nvPr/>
          </p:nvSpPr>
          <p:spPr>
            <a:xfrm>
              <a:off x="4066719" y="1487924"/>
              <a:ext cx="121332" cy="212803"/>
            </a:xfrm>
            <a:custGeom>
              <a:avLst/>
              <a:gdLst/>
              <a:ahLst/>
              <a:cxnLst/>
              <a:rect l="l" t="t" r="r" b="b"/>
              <a:pathLst>
                <a:path w="4242" h="7440" extrusionOk="0">
                  <a:moveTo>
                    <a:pt x="580" y="0"/>
                  </a:moveTo>
                  <a:lnTo>
                    <a:pt x="1" y="3778"/>
                  </a:lnTo>
                  <a:lnTo>
                    <a:pt x="580" y="7439"/>
                  </a:lnTo>
                  <a:cubicBezTo>
                    <a:pt x="2596" y="7439"/>
                    <a:pt x="4242" y="5794"/>
                    <a:pt x="4242" y="3778"/>
                  </a:cubicBezTo>
                  <a:cubicBezTo>
                    <a:pt x="4242" y="1738"/>
                    <a:pt x="2596"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7"/>
            <p:cNvSpPr/>
            <p:nvPr/>
          </p:nvSpPr>
          <p:spPr>
            <a:xfrm>
              <a:off x="3977911" y="1487924"/>
              <a:ext cx="105400" cy="212803"/>
            </a:xfrm>
            <a:custGeom>
              <a:avLst/>
              <a:gdLst/>
              <a:ahLst/>
              <a:cxnLst/>
              <a:rect l="l" t="t" r="r" b="b"/>
              <a:pathLst>
                <a:path w="3685" h="7440" extrusionOk="0">
                  <a:moveTo>
                    <a:pt x="3685" y="0"/>
                  </a:moveTo>
                  <a:cubicBezTo>
                    <a:pt x="1646" y="0"/>
                    <a:pt x="0" y="1738"/>
                    <a:pt x="0" y="3778"/>
                  </a:cubicBezTo>
                  <a:cubicBezTo>
                    <a:pt x="0" y="5794"/>
                    <a:pt x="1646" y="7439"/>
                    <a:pt x="3685" y="7439"/>
                  </a:cubicBezTo>
                  <a:lnTo>
                    <a:pt x="3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7"/>
            <p:cNvSpPr/>
            <p:nvPr/>
          </p:nvSpPr>
          <p:spPr>
            <a:xfrm>
              <a:off x="4069378" y="1598612"/>
              <a:ext cx="24541" cy="44448"/>
            </a:xfrm>
            <a:custGeom>
              <a:avLst/>
              <a:gdLst/>
              <a:ahLst/>
              <a:cxnLst/>
              <a:rect l="l" t="t" r="r" b="b"/>
              <a:pathLst>
                <a:path w="858" h="1554" extrusionOk="0">
                  <a:moveTo>
                    <a:pt x="0" y="0"/>
                  </a:moveTo>
                  <a:lnTo>
                    <a:pt x="0" y="1553"/>
                  </a:lnTo>
                  <a:lnTo>
                    <a:pt x="858" y="1553"/>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7"/>
            <p:cNvSpPr/>
            <p:nvPr/>
          </p:nvSpPr>
          <p:spPr>
            <a:xfrm>
              <a:off x="4066719" y="1546242"/>
              <a:ext cx="49740" cy="66301"/>
            </a:xfrm>
            <a:custGeom>
              <a:avLst/>
              <a:gdLst/>
              <a:ahLst/>
              <a:cxnLst/>
              <a:rect l="l" t="t" r="r" b="b"/>
              <a:pathLst>
                <a:path w="1739" h="2318" extrusionOk="0">
                  <a:moveTo>
                    <a:pt x="580" y="0"/>
                  </a:moveTo>
                  <a:lnTo>
                    <a:pt x="1" y="1159"/>
                  </a:lnTo>
                  <a:lnTo>
                    <a:pt x="580" y="2318"/>
                  </a:lnTo>
                  <a:cubicBezTo>
                    <a:pt x="1159" y="2318"/>
                    <a:pt x="1739" y="1831"/>
                    <a:pt x="1739" y="1159"/>
                  </a:cubicBezTo>
                  <a:cubicBezTo>
                    <a:pt x="1739" y="487"/>
                    <a:pt x="115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7"/>
            <p:cNvSpPr/>
            <p:nvPr/>
          </p:nvSpPr>
          <p:spPr>
            <a:xfrm>
              <a:off x="4050158" y="1546242"/>
              <a:ext cx="33150" cy="66301"/>
            </a:xfrm>
            <a:custGeom>
              <a:avLst/>
              <a:gdLst/>
              <a:ahLst/>
              <a:cxnLst/>
              <a:rect l="l" t="t" r="r" b="b"/>
              <a:pathLst>
                <a:path w="1159"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47"/>
          <p:cNvGrpSpPr/>
          <p:nvPr/>
        </p:nvGrpSpPr>
        <p:grpSpPr>
          <a:xfrm>
            <a:off x="7600325" y="2733830"/>
            <a:ext cx="355101" cy="309068"/>
            <a:chOff x="7383596" y="1963168"/>
            <a:chExt cx="409009" cy="355987"/>
          </a:xfrm>
        </p:grpSpPr>
        <p:sp>
          <p:nvSpPr>
            <p:cNvPr id="1311" name="Google Shape;1311;p47"/>
            <p:cNvSpPr/>
            <p:nvPr/>
          </p:nvSpPr>
          <p:spPr>
            <a:xfrm>
              <a:off x="7571165" y="1987680"/>
              <a:ext cx="221441" cy="331474"/>
            </a:xfrm>
            <a:custGeom>
              <a:avLst/>
              <a:gdLst/>
              <a:ahLst/>
              <a:cxnLst/>
              <a:rect l="l" t="t" r="r" b="b"/>
              <a:pathLst>
                <a:path w="7742" h="11589" extrusionOk="0">
                  <a:moveTo>
                    <a:pt x="580" y="1"/>
                  </a:moveTo>
                  <a:lnTo>
                    <a:pt x="1" y="11009"/>
                  </a:lnTo>
                  <a:lnTo>
                    <a:pt x="1739"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7"/>
            <p:cNvSpPr/>
            <p:nvPr/>
          </p:nvSpPr>
          <p:spPr>
            <a:xfrm>
              <a:off x="7383596" y="1963168"/>
              <a:ext cx="204193" cy="355987"/>
            </a:xfrm>
            <a:custGeom>
              <a:avLst/>
              <a:gdLst/>
              <a:ahLst/>
              <a:cxnLst/>
              <a:rect l="l" t="t" r="r" b="b"/>
              <a:pathLst>
                <a:path w="7139" h="12446" extrusionOk="0">
                  <a:moveTo>
                    <a:pt x="0" y="1"/>
                  </a:moveTo>
                  <a:lnTo>
                    <a:pt x="0" y="12445"/>
                  </a:lnTo>
                  <a:lnTo>
                    <a:pt x="5979" y="12445"/>
                  </a:lnTo>
                  <a:lnTo>
                    <a:pt x="7138" y="11866"/>
                  </a:lnTo>
                  <a:lnTo>
                    <a:pt x="7138" y="858"/>
                  </a:lnTo>
                  <a:lnTo>
                    <a:pt x="5701" y="858"/>
                  </a:ln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7"/>
            <p:cNvSpPr/>
            <p:nvPr/>
          </p:nvSpPr>
          <p:spPr>
            <a:xfrm>
              <a:off x="7571165" y="2062587"/>
              <a:ext cx="102111" cy="256564"/>
            </a:xfrm>
            <a:custGeom>
              <a:avLst/>
              <a:gdLst/>
              <a:ahLst/>
              <a:cxnLst/>
              <a:rect l="l" t="t" r="r" b="b"/>
              <a:pathLst>
                <a:path w="3570" h="8970" extrusionOk="0">
                  <a:moveTo>
                    <a:pt x="1461" y="1"/>
                  </a:moveTo>
                  <a:lnTo>
                    <a:pt x="1461" y="2504"/>
                  </a:lnTo>
                  <a:lnTo>
                    <a:pt x="580" y="2504"/>
                  </a:lnTo>
                  <a:lnTo>
                    <a:pt x="1" y="4450"/>
                  </a:lnTo>
                  <a:lnTo>
                    <a:pt x="580" y="8969"/>
                  </a:lnTo>
                  <a:lnTo>
                    <a:pt x="1739" y="8969"/>
                  </a:lnTo>
                  <a:lnTo>
                    <a:pt x="1739" y="5493"/>
                  </a:lnTo>
                  <a:cubicBezTo>
                    <a:pt x="2805" y="5030"/>
                    <a:pt x="3570" y="3964"/>
                    <a:pt x="3570" y="2805"/>
                  </a:cubicBezTo>
                  <a:cubicBezTo>
                    <a:pt x="3570" y="1438"/>
                    <a:pt x="2712" y="395"/>
                    <a:pt x="1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7"/>
            <p:cNvSpPr/>
            <p:nvPr/>
          </p:nvSpPr>
          <p:spPr>
            <a:xfrm>
              <a:off x="7502235" y="2062587"/>
              <a:ext cx="85550" cy="256564"/>
            </a:xfrm>
            <a:custGeom>
              <a:avLst/>
              <a:gdLst/>
              <a:ahLst/>
              <a:cxnLst/>
              <a:rect l="l" t="t" r="r" b="b"/>
              <a:pathLst>
                <a:path w="2991" h="8970" extrusionOk="0">
                  <a:moveTo>
                    <a:pt x="2133" y="1"/>
                  </a:moveTo>
                  <a:cubicBezTo>
                    <a:pt x="881" y="395"/>
                    <a:pt x="1" y="1438"/>
                    <a:pt x="1" y="2805"/>
                  </a:cubicBezTo>
                  <a:cubicBezTo>
                    <a:pt x="1" y="3964"/>
                    <a:pt x="765" y="5030"/>
                    <a:pt x="1831" y="5493"/>
                  </a:cubicBezTo>
                  <a:lnTo>
                    <a:pt x="1831" y="8969"/>
                  </a:lnTo>
                  <a:lnTo>
                    <a:pt x="2990" y="8969"/>
                  </a:lnTo>
                  <a:lnTo>
                    <a:pt x="2990" y="2504"/>
                  </a:lnTo>
                  <a:lnTo>
                    <a:pt x="2133" y="2504"/>
                  </a:lnTo>
                  <a:lnTo>
                    <a:pt x="2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47"/>
          <p:cNvGrpSpPr/>
          <p:nvPr/>
        </p:nvGrpSpPr>
        <p:grpSpPr>
          <a:xfrm>
            <a:off x="5240294" y="2712254"/>
            <a:ext cx="355101" cy="352218"/>
            <a:chOff x="3075107" y="3153624"/>
            <a:chExt cx="409009" cy="405688"/>
          </a:xfrm>
        </p:grpSpPr>
        <p:sp>
          <p:nvSpPr>
            <p:cNvPr id="1316" name="Google Shape;1316;p47"/>
            <p:cNvSpPr/>
            <p:nvPr/>
          </p:nvSpPr>
          <p:spPr>
            <a:xfrm>
              <a:off x="3262704" y="3172844"/>
              <a:ext cx="221412" cy="226732"/>
            </a:xfrm>
            <a:custGeom>
              <a:avLst/>
              <a:gdLst/>
              <a:ahLst/>
              <a:cxnLst/>
              <a:rect l="l" t="t" r="r" b="b"/>
              <a:pathLst>
                <a:path w="7741" h="7927" extrusionOk="0">
                  <a:moveTo>
                    <a:pt x="579" y="1"/>
                  </a:moveTo>
                  <a:lnTo>
                    <a:pt x="0" y="4242"/>
                  </a:lnTo>
                  <a:lnTo>
                    <a:pt x="579" y="7927"/>
                  </a:lnTo>
                  <a:lnTo>
                    <a:pt x="5516" y="7927"/>
                  </a:lnTo>
                  <a:cubicBezTo>
                    <a:pt x="6675" y="7927"/>
                    <a:pt x="7741" y="6953"/>
                    <a:pt x="7741" y="5702"/>
                  </a:cubicBezTo>
                  <a:cubicBezTo>
                    <a:pt x="7741" y="4450"/>
                    <a:pt x="6767" y="3477"/>
                    <a:pt x="5516" y="3477"/>
                  </a:cubicBezTo>
                  <a:cubicBezTo>
                    <a:pt x="5423" y="2133"/>
                    <a:pt x="4264" y="974"/>
                    <a:pt x="2897" y="974"/>
                  </a:cubicBezTo>
                  <a:cubicBezTo>
                    <a:pt x="2410" y="974"/>
                    <a:pt x="2040" y="1067"/>
                    <a:pt x="1646" y="1252"/>
                  </a:cubicBezTo>
                  <a:cubicBezTo>
                    <a:pt x="1460" y="766"/>
                    <a:pt x="1066" y="279"/>
                    <a:pt x="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7"/>
            <p:cNvSpPr/>
            <p:nvPr/>
          </p:nvSpPr>
          <p:spPr>
            <a:xfrm>
              <a:off x="3075107" y="3153624"/>
              <a:ext cx="204193" cy="245953"/>
            </a:xfrm>
            <a:custGeom>
              <a:avLst/>
              <a:gdLst/>
              <a:ahLst/>
              <a:cxnLst/>
              <a:rect l="l" t="t" r="r" b="b"/>
              <a:pathLst>
                <a:path w="7139" h="8599" extrusionOk="0">
                  <a:moveTo>
                    <a:pt x="5215" y="1"/>
                  </a:moveTo>
                  <a:cubicBezTo>
                    <a:pt x="3291" y="1"/>
                    <a:pt x="1739" y="1530"/>
                    <a:pt x="1739" y="3384"/>
                  </a:cubicBezTo>
                  <a:cubicBezTo>
                    <a:pt x="1739" y="3662"/>
                    <a:pt x="1831" y="3964"/>
                    <a:pt x="1831" y="4149"/>
                  </a:cubicBezTo>
                  <a:cubicBezTo>
                    <a:pt x="858" y="4334"/>
                    <a:pt x="1" y="5308"/>
                    <a:pt x="1" y="6374"/>
                  </a:cubicBezTo>
                  <a:cubicBezTo>
                    <a:pt x="1" y="7625"/>
                    <a:pt x="1067" y="8599"/>
                    <a:pt x="2225" y="8599"/>
                  </a:cubicBezTo>
                  <a:lnTo>
                    <a:pt x="7138" y="8599"/>
                  </a:lnTo>
                  <a:lnTo>
                    <a:pt x="7138"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7"/>
            <p:cNvSpPr/>
            <p:nvPr/>
          </p:nvSpPr>
          <p:spPr>
            <a:xfrm>
              <a:off x="3177186" y="3487691"/>
              <a:ext cx="102111" cy="71621"/>
            </a:xfrm>
            <a:custGeom>
              <a:avLst/>
              <a:gdLst/>
              <a:ahLst/>
              <a:cxnLst/>
              <a:rect l="l" t="t" r="r" b="b"/>
              <a:pathLst>
                <a:path w="3570" h="2504" extrusionOk="0">
                  <a:moveTo>
                    <a:pt x="1924" y="1"/>
                  </a:moveTo>
                  <a:lnTo>
                    <a:pt x="0" y="974"/>
                  </a:lnTo>
                  <a:cubicBezTo>
                    <a:pt x="881" y="1924"/>
                    <a:pt x="2133" y="2504"/>
                    <a:pt x="3569" y="2504"/>
                  </a:cubicBezTo>
                  <a:lnTo>
                    <a:pt x="19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7"/>
            <p:cNvSpPr/>
            <p:nvPr/>
          </p:nvSpPr>
          <p:spPr>
            <a:xfrm>
              <a:off x="3144037" y="3412812"/>
              <a:ext cx="77599" cy="102769"/>
            </a:xfrm>
            <a:custGeom>
              <a:avLst/>
              <a:gdLst/>
              <a:ahLst/>
              <a:cxnLst/>
              <a:rect l="l" t="t" r="r" b="b"/>
              <a:pathLst>
                <a:path w="2713" h="3593" extrusionOk="0">
                  <a:moveTo>
                    <a:pt x="2712" y="0"/>
                  </a:moveTo>
                  <a:lnTo>
                    <a:pt x="1" y="394"/>
                  </a:lnTo>
                  <a:cubicBezTo>
                    <a:pt x="1" y="1646"/>
                    <a:pt x="487" y="2712"/>
                    <a:pt x="1159" y="3592"/>
                  </a:cubicBezTo>
                  <a:cubicBezTo>
                    <a:pt x="1646" y="3291"/>
                    <a:pt x="2133" y="3106"/>
                    <a:pt x="2712" y="2897"/>
                  </a:cubicBezTo>
                  <a:lnTo>
                    <a:pt x="2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7"/>
            <p:cNvSpPr/>
            <p:nvPr/>
          </p:nvSpPr>
          <p:spPr>
            <a:xfrm>
              <a:off x="3144037" y="3333270"/>
              <a:ext cx="94159" cy="90842"/>
            </a:xfrm>
            <a:custGeom>
              <a:avLst/>
              <a:gdLst/>
              <a:ahLst/>
              <a:cxnLst/>
              <a:rect l="l" t="t" r="r" b="b"/>
              <a:pathLst>
                <a:path w="3292" h="3176" extrusionOk="0">
                  <a:moveTo>
                    <a:pt x="1159" y="0"/>
                  </a:moveTo>
                  <a:cubicBezTo>
                    <a:pt x="487" y="858"/>
                    <a:pt x="1" y="2016"/>
                    <a:pt x="1" y="3175"/>
                  </a:cubicBezTo>
                  <a:lnTo>
                    <a:pt x="2318" y="3175"/>
                  </a:lnTo>
                  <a:lnTo>
                    <a:pt x="3292" y="278"/>
                  </a:lnTo>
                  <a:lnTo>
                    <a:pt x="1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7"/>
            <p:cNvSpPr/>
            <p:nvPr/>
          </p:nvSpPr>
          <p:spPr>
            <a:xfrm>
              <a:off x="3177186" y="3288852"/>
              <a:ext cx="102111" cy="63669"/>
            </a:xfrm>
            <a:custGeom>
              <a:avLst/>
              <a:gdLst/>
              <a:ahLst/>
              <a:cxnLst/>
              <a:rect l="l" t="t" r="r" b="b"/>
              <a:pathLst>
                <a:path w="3570" h="2226" extrusionOk="0">
                  <a:moveTo>
                    <a:pt x="3569" y="0"/>
                  </a:moveTo>
                  <a:cubicBezTo>
                    <a:pt x="2133" y="0"/>
                    <a:pt x="881" y="580"/>
                    <a:pt x="0" y="1553"/>
                  </a:cubicBezTo>
                  <a:cubicBezTo>
                    <a:pt x="487" y="1831"/>
                    <a:pt x="974" y="2017"/>
                    <a:pt x="1553" y="2225"/>
                  </a:cubicBez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7"/>
            <p:cNvSpPr/>
            <p:nvPr/>
          </p:nvSpPr>
          <p:spPr>
            <a:xfrm>
              <a:off x="3279264" y="3487691"/>
              <a:ext cx="102111" cy="71621"/>
            </a:xfrm>
            <a:custGeom>
              <a:avLst/>
              <a:gdLst/>
              <a:ahLst/>
              <a:cxnLst/>
              <a:rect l="l" t="t" r="r" b="b"/>
              <a:pathLst>
                <a:path w="3570" h="2504" extrusionOk="0">
                  <a:moveTo>
                    <a:pt x="1646" y="1"/>
                  </a:moveTo>
                  <a:lnTo>
                    <a:pt x="0" y="2504"/>
                  </a:lnTo>
                  <a:cubicBezTo>
                    <a:pt x="1461" y="2504"/>
                    <a:pt x="2712" y="1924"/>
                    <a:pt x="3569" y="974"/>
                  </a:cubicBezTo>
                  <a:lnTo>
                    <a:pt x="1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7"/>
            <p:cNvSpPr/>
            <p:nvPr/>
          </p:nvSpPr>
          <p:spPr>
            <a:xfrm>
              <a:off x="3337583" y="3412812"/>
              <a:ext cx="76941" cy="102769"/>
            </a:xfrm>
            <a:custGeom>
              <a:avLst/>
              <a:gdLst/>
              <a:ahLst/>
              <a:cxnLst/>
              <a:rect l="l" t="t" r="r" b="b"/>
              <a:pathLst>
                <a:path w="2690" h="3593" extrusionOk="0">
                  <a:moveTo>
                    <a:pt x="1" y="0"/>
                  </a:moveTo>
                  <a:lnTo>
                    <a:pt x="1" y="2897"/>
                  </a:lnTo>
                  <a:cubicBezTo>
                    <a:pt x="580" y="3106"/>
                    <a:pt x="1067" y="3291"/>
                    <a:pt x="1530" y="3592"/>
                  </a:cubicBezTo>
                  <a:cubicBezTo>
                    <a:pt x="2226" y="2712"/>
                    <a:pt x="2689" y="1646"/>
                    <a:pt x="2689" y="394"/>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7"/>
            <p:cNvSpPr/>
            <p:nvPr/>
          </p:nvSpPr>
          <p:spPr>
            <a:xfrm>
              <a:off x="3321022" y="3333270"/>
              <a:ext cx="93502" cy="90842"/>
            </a:xfrm>
            <a:custGeom>
              <a:avLst/>
              <a:gdLst/>
              <a:ahLst/>
              <a:cxnLst/>
              <a:rect l="l" t="t" r="r" b="b"/>
              <a:pathLst>
                <a:path w="3269" h="3176" extrusionOk="0">
                  <a:moveTo>
                    <a:pt x="2109" y="0"/>
                  </a:moveTo>
                  <a:lnTo>
                    <a:pt x="1" y="278"/>
                  </a:lnTo>
                  <a:lnTo>
                    <a:pt x="951" y="3175"/>
                  </a:lnTo>
                  <a:lnTo>
                    <a:pt x="3268" y="3175"/>
                  </a:lnTo>
                  <a:cubicBezTo>
                    <a:pt x="3268" y="2016"/>
                    <a:pt x="2805" y="858"/>
                    <a:pt x="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7"/>
            <p:cNvSpPr/>
            <p:nvPr/>
          </p:nvSpPr>
          <p:spPr>
            <a:xfrm>
              <a:off x="3279264" y="3288852"/>
              <a:ext cx="102111" cy="63669"/>
            </a:xfrm>
            <a:custGeom>
              <a:avLst/>
              <a:gdLst/>
              <a:ahLst/>
              <a:cxnLst/>
              <a:rect l="l" t="t" r="r" b="b"/>
              <a:pathLst>
                <a:path w="3570" h="2226" extrusionOk="0">
                  <a:moveTo>
                    <a:pt x="0" y="0"/>
                  </a:moveTo>
                  <a:lnTo>
                    <a:pt x="2040" y="2225"/>
                  </a:lnTo>
                  <a:cubicBezTo>
                    <a:pt x="2619" y="2017"/>
                    <a:pt x="3106" y="1831"/>
                    <a:pt x="3569" y="1553"/>
                  </a:cubicBezTo>
                  <a:cubicBezTo>
                    <a:pt x="2712" y="580"/>
                    <a:pt x="1461"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7"/>
            <p:cNvSpPr/>
            <p:nvPr/>
          </p:nvSpPr>
          <p:spPr>
            <a:xfrm>
              <a:off x="3268653" y="3479081"/>
              <a:ext cx="68961" cy="80230"/>
            </a:xfrm>
            <a:custGeom>
              <a:avLst/>
              <a:gdLst/>
              <a:ahLst/>
              <a:cxnLst/>
              <a:rect l="l" t="t" r="r" b="b"/>
              <a:pathLst>
                <a:path w="2411" h="2805" extrusionOk="0">
                  <a:moveTo>
                    <a:pt x="1" y="1"/>
                  </a:moveTo>
                  <a:lnTo>
                    <a:pt x="371" y="2805"/>
                  </a:lnTo>
                  <a:cubicBezTo>
                    <a:pt x="1159" y="2805"/>
                    <a:pt x="1924" y="1947"/>
                    <a:pt x="2411" y="580"/>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7"/>
            <p:cNvSpPr/>
            <p:nvPr/>
          </p:nvSpPr>
          <p:spPr>
            <a:xfrm>
              <a:off x="3268653" y="3412812"/>
              <a:ext cx="79572" cy="82890"/>
            </a:xfrm>
            <a:custGeom>
              <a:avLst/>
              <a:gdLst/>
              <a:ahLst/>
              <a:cxnLst/>
              <a:rect l="l" t="t" r="r" b="b"/>
              <a:pathLst>
                <a:path w="2782" h="2898" extrusionOk="0">
                  <a:moveTo>
                    <a:pt x="1" y="0"/>
                  </a:moveTo>
                  <a:lnTo>
                    <a:pt x="371" y="2712"/>
                  </a:lnTo>
                  <a:cubicBezTo>
                    <a:pt x="1044" y="2712"/>
                    <a:pt x="1832" y="2804"/>
                    <a:pt x="2411" y="2897"/>
                  </a:cubicBezTo>
                  <a:cubicBezTo>
                    <a:pt x="2689" y="2225"/>
                    <a:pt x="2782" y="1367"/>
                    <a:pt x="2782" y="39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7"/>
            <p:cNvSpPr/>
            <p:nvPr/>
          </p:nvSpPr>
          <p:spPr>
            <a:xfrm>
              <a:off x="3268653" y="3349831"/>
              <a:ext cx="79572" cy="74281"/>
            </a:xfrm>
            <a:custGeom>
              <a:avLst/>
              <a:gdLst/>
              <a:ahLst/>
              <a:cxnLst/>
              <a:rect l="l" t="t" r="r" b="b"/>
              <a:pathLst>
                <a:path w="2782" h="2597" extrusionOk="0">
                  <a:moveTo>
                    <a:pt x="1" y="1"/>
                  </a:moveTo>
                  <a:lnTo>
                    <a:pt x="371" y="2596"/>
                  </a:lnTo>
                  <a:lnTo>
                    <a:pt x="2782" y="2596"/>
                  </a:lnTo>
                  <a:cubicBezTo>
                    <a:pt x="2782" y="1739"/>
                    <a:pt x="2689" y="858"/>
                    <a:pt x="2411" y="93"/>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7"/>
            <p:cNvSpPr/>
            <p:nvPr/>
          </p:nvSpPr>
          <p:spPr>
            <a:xfrm>
              <a:off x="3268653" y="3288852"/>
              <a:ext cx="68961" cy="71621"/>
            </a:xfrm>
            <a:custGeom>
              <a:avLst/>
              <a:gdLst/>
              <a:ahLst/>
              <a:cxnLst/>
              <a:rect l="l" t="t" r="r" b="b"/>
              <a:pathLst>
                <a:path w="2411" h="2504" extrusionOk="0">
                  <a:moveTo>
                    <a:pt x="371" y="0"/>
                  </a:moveTo>
                  <a:lnTo>
                    <a:pt x="1" y="1252"/>
                  </a:lnTo>
                  <a:lnTo>
                    <a:pt x="371" y="2503"/>
                  </a:lnTo>
                  <a:cubicBezTo>
                    <a:pt x="1044" y="2503"/>
                    <a:pt x="1832" y="2411"/>
                    <a:pt x="2411" y="2225"/>
                  </a:cubicBezTo>
                  <a:cubicBezTo>
                    <a:pt x="1924" y="858"/>
                    <a:pt x="1159"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7"/>
            <p:cNvSpPr/>
            <p:nvPr/>
          </p:nvSpPr>
          <p:spPr>
            <a:xfrm>
              <a:off x="3221604" y="3490350"/>
              <a:ext cx="57691" cy="68961"/>
            </a:xfrm>
            <a:custGeom>
              <a:avLst/>
              <a:gdLst/>
              <a:ahLst/>
              <a:cxnLst/>
              <a:rect l="l" t="t" r="r" b="b"/>
              <a:pathLst>
                <a:path w="2017" h="2411" extrusionOk="0">
                  <a:moveTo>
                    <a:pt x="2016" y="1"/>
                  </a:moveTo>
                  <a:cubicBezTo>
                    <a:pt x="1344" y="1"/>
                    <a:pt x="672" y="93"/>
                    <a:pt x="0" y="186"/>
                  </a:cubicBezTo>
                  <a:cubicBezTo>
                    <a:pt x="487" y="1553"/>
                    <a:pt x="1252" y="2411"/>
                    <a:pt x="2016" y="2411"/>
                  </a:cubicBezTo>
                  <a:lnTo>
                    <a:pt x="20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7"/>
            <p:cNvSpPr/>
            <p:nvPr/>
          </p:nvSpPr>
          <p:spPr>
            <a:xfrm>
              <a:off x="3210335" y="3424081"/>
              <a:ext cx="68961" cy="71621"/>
            </a:xfrm>
            <a:custGeom>
              <a:avLst/>
              <a:gdLst/>
              <a:ahLst/>
              <a:cxnLst/>
              <a:rect l="l" t="t" r="r" b="b"/>
              <a:pathLst>
                <a:path w="2411" h="2504" extrusionOk="0">
                  <a:moveTo>
                    <a:pt x="0" y="0"/>
                  </a:moveTo>
                  <a:cubicBezTo>
                    <a:pt x="0" y="973"/>
                    <a:pt x="93" y="1831"/>
                    <a:pt x="394" y="2503"/>
                  </a:cubicBezTo>
                  <a:cubicBezTo>
                    <a:pt x="1066" y="2410"/>
                    <a:pt x="1738" y="2318"/>
                    <a:pt x="2410" y="2318"/>
                  </a:cubicBezTo>
                  <a:lnTo>
                    <a:pt x="2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7"/>
            <p:cNvSpPr/>
            <p:nvPr/>
          </p:nvSpPr>
          <p:spPr>
            <a:xfrm>
              <a:off x="3221604" y="3288852"/>
              <a:ext cx="57691" cy="71621"/>
            </a:xfrm>
            <a:custGeom>
              <a:avLst/>
              <a:gdLst/>
              <a:ahLst/>
              <a:cxnLst/>
              <a:rect l="l" t="t" r="r" b="b"/>
              <a:pathLst>
                <a:path w="2017" h="2504" extrusionOk="0">
                  <a:moveTo>
                    <a:pt x="2016" y="0"/>
                  </a:moveTo>
                  <a:cubicBezTo>
                    <a:pt x="1252" y="0"/>
                    <a:pt x="487" y="858"/>
                    <a:pt x="0" y="2225"/>
                  </a:cubicBezTo>
                  <a:cubicBezTo>
                    <a:pt x="672" y="2411"/>
                    <a:pt x="1344" y="2503"/>
                    <a:pt x="2016" y="2503"/>
                  </a:cubicBezTo>
                  <a:lnTo>
                    <a:pt x="2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7"/>
            <p:cNvSpPr/>
            <p:nvPr/>
          </p:nvSpPr>
          <p:spPr>
            <a:xfrm>
              <a:off x="3210335" y="3352491"/>
              <a:ext cx="68961" cy="71621"/>
            </a:xfrm>
            <a:custGeom>
              <a:avLst/>
              <a:gdLst/>
              <a:ahLst/>
              <a:cxnLst/>
              <a:rect l="l" t="t" r="r" b="b"/>
              <a:pathLst>
                <a:path w="2411" h="2504" extrusionOk="0">
                  <a:moveTo>
                    <a:pt x="394" y="0"/>
                  </a:moveTo>
                  <a:cubicBezTo>
                    <a:pt x="93" y="765"/>
                    <a:pt x="0" y="1646"/>
                    <a:pt x="0" y="2503"/>
                  </a:cubicBezTo>
                  <a:lnTo>
                    <a:pt x="2410" y="2503"/>
                  </a:lnTo>
                  <a:lnTo>
                    <a:pt x="2410" y="278"/>
                  </a:lnTo>
                  <a:cubicBezTo>
                    <a:pt x="1738" y="278"/>
                    <a:pt x="1066" y="186"/>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7"/>
          <p:cNvGrpSpPr/>
          <p:nvPr/>
        </p:nvGrpSpPr>
        <p:grpSpPr>
          <a:xfrm>
            <a:off x="6409083" y="3702790"/>
            <a:ext cx="355125" cy="355102"/>
            <a:chOff x="4798486" y="3758147"/>
            <a:chExt cx="409036" cy="409009"/>
          </a:xfrm>
        </p:grpSpPr>
        <p:sp>
          <p:nvSpPr>
            <p:cNvPr id="1335" name="Google Shape;1335;p47"/>
            <p:cNvSpPr/>
            <p:nvPr/>
          </p:nvSpPr>
          <p:spPr>
            <a:xfrm>
              <a:off x="5011280" y="3758147"/>
              <a:ext cx="196242" cy="110720"/>
            </a:xfrm>
            <a:custGeom>
              <a:avLst/>
              <a:gdLst/>
              <a:ahLst/>
              <a:cxnLst/>
              <a:rect l="l" t="t" r="r" b="b"/>
              <a:pathLst>
                <a:path w="6861" h="3871" extrusionOk="0">
                  <a:moveTo>
                    <a:pt x="580" y="0"/>
                  </a:moveTo>
                  <a:lnTo>
                    <a:pt x="0" y="3871"/>
                  </a:lnTo>
                  <a:lnTo>
                    <a:pt x="6860" y="3291"/>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7"/>
            <p:cNvSpPr/>
            <p:nvPr/>
          </p:nvSpPr>
          <p:spPr>
            <a:xfrm>
              <a:off x="4850855" y="3758147"/>
              <a:ext cx="177021" cy="110720"/>
            </a:xfrm>
            <a:custGeom>
              <a:avLst/>
              <a:gdLst/>
              <a:ahLst/>
              <a:cxnLst/>
              <a:rect l="l" t="t" r="r" b="b"/>
              <a:pathLst>
                <a:path w="6189" h="3871" extrusionOk="0">
                  <a:moveTo>
                    <a:pt x="1" y="0"/>
                  </a:moveTo>
                  <a:lnTo>
                    <a:pt x="1" y="3291"/>
                  </a:lnTo>
                  <a:lnTo>
                    <a:pt x="6189" y="3871"/>
                  </a:lnTo>
                  <a:lnTo>
                    <a:pt x="6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7"/>
            <p:cNvSpPr/>
            <p:nvPr/>
          </p:nvSpPr>
          <p:spPr>
            <a:xfrm>
              <a:off x="5011280" y="3852275"/>
              <a:ext cx="196242" cy="196213"/>
            </a:xfrm>
            <a:custGeom>
              <a:avLst/>
              <a:gdLst/>
              <a:ahLst/>
              <a:cxnLst/>
              <a:rect l="l" t="t" r="r" b="b"/>
              <a:pathLst>
                <a:path w="6861" h="6860" extrusionOk="0">
                  <a:moveTo>
                    <a:pt x="580" y="0"/>
                  </a:moveTo>
                  <a:lnTo>
                    <a:pt x="0" y="3476"/>
                  </a:lnTo>
                  <a:lnTo>
                    <a:pt x="580" y="6860"/>
                  </a:lnTo>
                  <a:lnTo>
                    <a:pt x="6860" y="6860"/>
                  </a:lnTo>
                  <a:lnTo>
                    <a:pt x="6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7"/>
            <p:cNvSpPr/>
            <p:nvPr/>
          </p:nvSpPr>
          <p:spPr>
            <a:xfrm>
              <a:off x="4850855" y="3852275"/>
              <a:ext cx="177021" cy="196213"/>
            </a:xfrm>
            <a:custGeom>
              <a:avLst/>
              <a:gdLst/>
              <a:ahLst/>
              <a:cxnLst/>
              <a:rect l="l" t="t" r="r" b="b"/>
              <a:pathLst>
                <a:path w="6189" h="6860" extrusionOk="0">
                  <a:moveTo>
                    <a:pt x="1" y="0"/>
                  </a:moveTo>
                  <a:lnTo>
                    <a:pt x="1" y="6860"/>
                  </a:lnTo>
                  <a:lnTo>
                    <a:pt x="6189" y="6860"/>
                  </a:lnTo>
                  <a:lnTo>
                    <a:pt x="61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7"/>
            <p:cNvSpPr/>
            <p:nvPr/>
          </p:nvSpPr>
          <p:spPr>
            <a:xfrm>
              <a:off x="4886664" y="3793928"/>
              <a:ext cx="27859" cy="22567"/>
            </a:xfrm>
            <a:custGeom>
              <a:avLst/>
              <a:gdLst/>
              <a:ahLst/>
              <a:cxnLst/>
              <a:rect l="l" t="t" r="r" b="b"/>
              <a:pathLst>
                <a:path w="974" h="789" extrusionOk="0">
                  <a:moveTo>
                    <a:pt x="0" y="1"/>
                  </a:moveTo>
                  <a:lnTo>
                    <a:pt x="0" y="789"/>
                  </a:lnTo>
                  <a:lnTo>
                    <a:pt x="974" y="789"/>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7"/>
            <p:cNvSpPr/>
            <p:nvPr/>
          </p:nvSpPr>
          <p:spPr>
            <a:xfrm>
              <a:off x="4939033"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7"/>
            <p:cNvSpPr/>
            <p:nvPr/>
          </p:nvSpPr>
          <p:spPr>
            <a:xfrm>
              <a:off x="4988742"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7"/>
            <p:cNvSpPr/>
            <p:nvPr/>
          </p:nvSpPr>
          <p:spPr>
            <a:xfrm>
              <a:off x="4961571" y="3876787"/>
              <a:ext cx="192924" cy="108089"/>
            </a:xfrm>
            <a:custGeom>
              <a:avLst/>
              <a:gdLst/>
              <a:ahLst/>
              <a:cxnLst/>
              <a:rect l="l" t="t" r="r" b="b"/>
              <a:pathLst>
                <a:path w="6745" h="3779" extrusionOk="0">
                  <a:moveTo>
                    <a:pt x="579" y="1"/>
                  </a:moveTo>
                  <a:lnTo>
                    <a:pt x="0" y="3778"/>
                  </a:lnTo>
                  <a:lnTo>
                    <a:pt x="6744" y="3291"/>
                  </a:lnTo>
                  <a:lnTo>
                    <a:pt x="6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7"/>
            <p:cNvSpPr/>
            <p:nvPr/>
          </p:nvSpPr>
          <p:spPr>
            <a:xfrm>
              <a:off x="4798486" y="3876787"/>
              <a:ext cx="179681" cy="108089"/>
            </a:xfrm>
            <a:custGeom>
              <a:avLst/>
              <a:gdLst/>
              <a:ahLst/>
              <a:cxnLst/>
              <a:rect l="l" t="t" r="r" b="b"/>
              <a:pathLst>
                <a:path w="6282" h="3779" extrusionOk="0">
                  <a:moveTo>
                    <a:pt x="1" y="1"/>
                  </a:moveTo>
                  <a:lnTo>
                    <a:pt x="1" y="3291"/>
                  </a:lnTo>
                  <a:lnTo>
                    <a:pt x="6281" y="3778"/>
                  </a:lnTo>
                  <a:lnTo>
                    <a:pt x="6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7"/>
            <p:cNvSpPr/>
            <p:nvPr/>
          </p:nvSpPr>
          <p:spPr>
            <a:xfrm>
              <a:off x="4961571" y="3970915"/>
              <a:ext cx="192924" cy="196242"/>
            </a:xfrm>
            <a:custGeom>
              <a:avLst/>
              <a:gdLst/>
              <a:ahLst/>
              <a:cxnLst/>
              <a:rect l="l" t="t" r="r" b="b"/>
              <a:pathLst>
                <a:path w="6745" h="6861" extrusionOk="0">
                  <a:moveTo>
                    <a:pt x="579" y="0"/>
                  </a:moveTo>
                  <a:lnTo>
                    <a:pt x="0" y="3384"/>
                  </a:lnTo>
                  <a:lnTo>
                    <a:pt x="579" y="6860"/>
                  </a:lnTo>
                  <a:lnTo>
                    <a:pt x="6744" y="6860"/>
                  </a:lnTo>
                  <a:lnTo>
                    <a:pt x="6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7"/>
            <p:cNvSpPr/>
            <p:nvPr/>
          </p:nvSpPr>
          <p:spPr>
            <a:xfrm>
              <a:off x="4798486" y="3970915"/>
              <a:ext cx="179681" cy="196242"/>
            </a:xfrm>
            <a:custGeom>
              <a:avLst/>
              <a:gdLst/>
              <a:ahLst/>
              <a:cxnLst/>
              <a:rect l="l" t="t" r="r" b="b"/>
              <a:pathLst>
                <a:path w="6282" h="6861" extrusionOk="0">
                  <a:moveTo>
                    <a:pt x="1" y="0"/>
                  </a:moveTo>
                  <a:lnTo>
                    <a:pt x="1" y="6860"/>
                  </a:lnTo>
                  <a:lnTo>
                    <a:pt x="6281" y="6860"/>
                  </a:lnTo>
                  <a:lnTo>
                    <a:pt x="62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7"/>
            <p:cNvSpPr/>
            <p:nvPr/>
          </p:nvSpPr>
          <p:spPr>
            <a:xfrm>
              <a:off x="4836955"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4886664" y="3909936"/>
              <a:ext cx="27859" cy="25227"/>
            </a:xfrm>
            <a:custGeom>
              <a:avLst/>
              <a:gdLst/>
              <a:ahLst/>
              <a:cxnLst/>
              <a:rect l="l" t="t" r="r" b="b"/>
              <a:pathLst>
                <a:path w="974" h="882" extrusionOk="0">
                  <a:moveTo>
                    <a:pt x="0" y="0"/>
                  </a:moveTo>
                  <a:lnTo>
                    <a:pt x="0" y="881"/>
                  </a:lnTo>
                  <a:lnTo>
                    <a:pt x="974" y="881"/>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4939033"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4988742" y="4056433"/>
              <a:ext cx="129941" cy="22539"/>
            </a:xfrm>
            <a:custGeom>
              <a:avLst/>
              <a:gdLst/>
              <a:ahLst/>
              <a:cxnLst/>
              <a:rect l="l" t="t" r="r" b="b"/>
              <a:pathLst>
                <a:path w="4543" h="788" extrusionOk="0">
                  <a:moveTo>
                    <a:pt x="0" y="0"/>
                  </a:moveTo>
                  <a:lnTo>
                    <a:pt x="0" y="788"/>
                  </a:lnTo>
                  <a:lnTo>
                    <a:pt x="4543" y="788"/>
                  </a:lnTo>
                  <a:lnTo>
                    <a:pt x="45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7"/>
            <p:cNvSpPr/>
            <p:nvPr/>
          </p:nvSpPr>
          <p:spPr>
            <a:xfrm>
              <a:off x="4836955" y="4056433"/>
              <a:ext cx="127281" cy="22539"/>
            </a:xfrm>
            <a:custGeom>
              <a:avLst/>
              <a:gdLst/>
              <a:ahLst/>
              <a:cxnLst/>
              <a:rect l="l" t="t" r="r" b="b"/>
              <a:pathLst>
                <a:path w="4450" h="788" extrusionOk="0">
                  <a:moveTo>
                    <a:pt x="0" y="0"/>
                  </a:moveTo>
                  <a:lnTo>
                    <a:pt x="0" y="788"/>
                  </a:lnTo>
                  <a:lnTo>
                    <a:pt x="4450" y="788"/>
                  </a:lnTo>
                  <a:lnTo>
                    <a:pt x="4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7"/>
            <p:cNvSpPr/>
            <p:nvPr/>
          </p:nvSpPr>
          <p:spPr>
            <a:xfrm>
              <a:off x="4836955" y="4004064"/>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5074919" y="4004064"/>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4836955" y="4106143"/>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5074919" y="4106143"/>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7"/>
            <p:cNvSpPr/>
            <p:nvPr/>
          </p:nvSpPr>
          <p:spPr>
            <a:xfrm>
              <a:off x="4969522" y="4004064"/>
              <a:ext cx="80230" cy="25199"/>
            </a:xfrm>
            <a:custGeom>
              <a:avLst/>
              <a:gdLst/>
              <a:ahLst/>
              <a:cxnLst/>
              <a:rect l="l" t="t" r="r" b="b"/>
              <a:pathLst>
                <a:path w="2805" h="881" extrusionOk="0">
                  <a:moveTo>
                    <a:pt x="301" y="0"/>
                  </a:moveTo>
                  <a:lnTo>
                    <a:pt x="0" y="487"/>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7"/>
            <p:cNvSpPr/>
            <p:nvPr/>
          </p:nvSpPr>
          <p:spPr>
            <a:xfrm>
              <a:off x="4969522" y="4106143"/>
              <a:ext cx="80230" cy="25199"/>
            </a:xfrm>
            <a:custGeom>
              <a:avLst/>
              <a:gdLst/>
              <a:ahLst/>
              <a:cxnLst/>
              <a:rect l="l" t="t" r="r" b="b"/>
              <a:pathLst>
                <a:path w="2805" h="881" extrusionOk="0">
                  <a:moveTo>
                    <a:pt x="301" y="0"/>
                  </a:moveTo>
                  <a:lnTo>
                    <a:pt x="0" y="394"/>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7"/>
            <p:cNvSpPr/>
            <p:nvPr/>
          </p:nvSpPr>
          <p:spPr>
            <a:xfrm>
              <a:off x="4905884" y="4004064"/>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4905884" y="4106143"/>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47"/>
          <p:cNvCxnSpPr>
            <a:stCxn id="1267" idx="1"/>
            <a:endCxn id="1272" idx="2"/>
          </p:cNvCxnSpPr>
          <p:nvPr/>
        </p:nvCxnSpPr>
        <p:spPr>
          <a:xfrm rot="-5400000">
            <a:off x="5507383" y="1805063"/>
            <a:ext cx="625200" cy="804300"/>
          </a:xfrm>
          <a:prstGeom prst="bentConnector2">
            <a:avLst/>
          </a:prstGeom>
          <a:noFill/>
          <a:ln w="9525" cap="flat" cmpd="sng">
            <a:solidFill>
              <a:schemeClr val="dk2"/>
            </a:solidFill>
            <a:prstDash val="solid"/>
            <a:round/>
            <a:headEnd type="none" w="med" len="med"/>
            <a:tailEnd type="none" w="med" len="med"/>
          </a:ln>
        </p:spPr>
      </p:cxnSp>
      <p:cxnSp>
        <p:nvCxnSpPr>
          <p:cNvPr id="1360" name="Google Shape;1360;p47"/>
          <p:cNvCxnSpPr>
            <a:stCxn id="1273" idx="2"/>
            <a:endCxn id="1270" idx="1"/>
          </p:cNvCxnSpPr>
          <p:nvPr/>
        </p:nvCxnSpPr>
        <p:spPr>
          <a:xfrm>
            <a:off x="6955196" y="1894926"/>
            <a:ext cx="800400" cy="624900"/>
          </a:xfrm>
          <a:prstGeom prst="bentConnector2">
            <a:avLst/>
          </a:prstGeom>
          <a:noFill/>
          <a:ln w="9525" cap="flat" cmpd="sng">
            <a:solidFill>
              <a:schemeClr val="dk2"/>
            </a:solidFill>
            <a:prstDash val="solid"/>
            <a:round/>
            <a:headEnd type="none" w="med" len="med"/>
            <a:tailEnd type="none" w="med" len="med"/>
          </a:ln>
        </p:spPr>
      </p:cxnSp>
      <p:cxnSp>
        <p:nvCxnSpPr>
          <p:cNvPr id="1361" name="Google Shape;1361;p47"/>
          <p:cNvCxnSpPr>
            <a:stCxn id="1270" idx="3"/>
            <a:endCxn id="1264" idx="2"/>
          </p:cNvCxnSpPr>
          <p:nvPr/>
        </p:nvCxnSpPr>
        <p:spPr>
          <a:xfrm rot="5400000">
            <a:off x="7043558" y="3168413"/>
            <a:ext cx="623400" cy="800400"/>
          </a:xfrm>
          <a:prstGeom prst="bentConnector2">
            <a:avLst/>
          </a:prstGeom>
          <a:noFill/>
          <a:ln w="9525" cap="flat" cmpd="sng">
            <a:solidFill>
              <a:schemeClr val="dk2"/>
            </a:solidFill>
            <a:prstDash val="solid"/>
            <a:round/>
            <a:headEnd type="none" w="med" len="med"/>
            <a:tailEnd type="none" w="med" len="med"/>
          </a:ln>
        </p:spPr>
      </p:cxnSp>
      <p:cxnSp>
        <p:nvCxnSpPr>
          <p:cNvPr id="1362" name="Google Shape;1362;p47"/>
          <p:cNvCxnSpPr>
            <a:stCxn id="1263" idx="2"/>
            <a:endCxn id="1267" idx="3"/>
          </p:cNvCxnSpPr>
          <p:nvPr/>
        </p:nvCxnSpPr>
        <p:spPr>
          <a:xfrm rot="10800000">
            <a:off x="5417691" y="3256826"/>
            <a:ext cx="804300" cy="623100"/>
          </a:xfrm>
          <a:prstGeom prst="bent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4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368" name="Google Shape;1368;p48"/>
          <p:cNvGrpSpPr/>
          <p:nvPr/>
        </p:nvGrpSpPr>
        <p:grpSpPr>
          <a:xfrm>
            <a:off x="299286" y="189025"/>
            <a:ext cx="133205" cy="119344"/>
            <a:chOff x="222150" y="185025"/>
            <a:chExt cx="170100" cy="152400"/>
          </a:xfrm>
        </p:grpSpPr>
        <p:cxnSp>
          <p:nvCxnSpPr>
            <p:cNvPr id="1369" name="Google Shape;1369;p4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70" name="Google Shape;1370;p4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71" name="Google Shape;1371;p4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72" name="Google Shape;1372;p48"/>
          <p:cNvGrpSpPr/>
          <p:nvPr/>
        </p:nvGrpSpPr>
        <p:grpSpPr>
          <a:xfrm>
            <a:off x="286625" y="3999999"/>
            <a:ext cx="145867" cy="958251"/>
            <a:chOff x="286625" y="3923799"/>
            <a:chExt cx="145867" cy="958251"/>
          </a:xfrm>
        </p:grpSpPr>
        <p:sp>
          <p:nvSpPr>
            <p:cNvPr id="1373" name="Google Shape;1373;p4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8"/>
            <p:cNvGrpSpPr/>
            <p:nvPr/>
          </p:nvGrpSpPr>
          <p:grpSpPr>
            <a:xfrm>
              <a:off x="298112" y="4342643"/>
              <a:ext cx="110182" cy="126862"/>
              <a:chOff x="281100" y="2027800"/>
              <a:chExt cx="140700" cy="162000"/>
            </a:xfrm>
          </p:grpSpPr>
          <p:sp>
            <p:nvSpPr>
              <p:cNvPr id="1375" name="Google Shape;1375;p4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8"/>
              <p:cNvGrpSpPr/>
              <p:nvPr/>
            </p:nvGrpSpPr>
            <p:grpSpPr>
              <a:xfrm>
                <a:off x="308875" y="2088450"/>
                <a:ext cx="85200" cy="40700"/>
                <a:chOff x="308875" y="2087000"/>
                <a:chExt cx="85200" cy="40700"/>
              </a:xfrm>
            </p:grpSpPr>
            <p:cxnSp>
              <p:nvCxnSpPr>
                <p:cNvPr id="1377" name="Google Shape;1377;p4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78" name="Google Shape;1378;p4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79" name="Google Shape;1379;p48"/>
            <p:cNvGrpSpPr/>
            <p:nvPr/>
          </p:nvGrpSpPr>
          <p:grpSpPr>
            <a:xfrm>
              <a:off x="286625" y="3923799"/>
              <a:ext cx="133200" cy="133200"/>
              <a:chOff x="286625" y="3648899"/>
              <a:chExt cx="133200" cy="133200"/>
            </a:xfrm>
          </p:grpSpPr>
          <p:sp>
            <p:nvSpPr>
              <p:cNvPr id="1380" name="Google Shape;1380;p4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2" name="Google Shape;1382;p4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83" name="Google Shape;1383;p48">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1388" name="Google Shape;1388;p48"/>
          <p:cNvSpPr txBox="1"/>
          <p:nvPr/>
        </p:nvSpPr>
        <p:spPr>
          <a:xfrm>
            <a:off x="796200" y="1425225"/>
            <a:ext cx="2648700" cy="34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Fira Code"/>
                <a:ea typeface="Fira Code"/>
                <a:cs typeface="Fira Code"/>
                <a:sym typeface="Fira Code"/>
              </a:rPr>
              <a:t>Complete the following table about base changes:</a:t>
            </a:r>
            <a:endParaRPr sz="1200">
              <a:solidFill>
                <a:schemeClr val="dk2"/>
              </a:solidFill>
              <a:latin typeface="Fira Code"/>
              <a:ea typeface="Fira Code"/>
              <a:cs typeface="Fira Code"/>
              <a:sym typeface="Fira Code"/>
            </a:endParaRPr>
          </a:p>
        </p:txBody>
      </p:sp>
      <p:graphicFrame>
        <p:nvGraphicFramePr>
          <p:cNvPr id="1389" name="Google Shape;1389;p48"/>
          <p:cNvGraphicFramePr/>
          <p:nvPr/>
        </p:nvGraphicFramePr>
        <p:xfrm>
          <a:off x="720000" y="2087475"/>
          <a:ext cx="3000000" cy="3000000"/>
        </p:xfrm>
        <a:graphic>
          <a:graphicData uri="http://schemas.openxmlformats.org/drawingml/2006/table">
            <a:tbl>
              <a:tblPr>
                <a:noFill/>
                <a:tableStyleId>{CAFDEEAA-7C98-45BA-AD9C-5205003B52D1}</a:tableStyleId>
              </a:tblPr>
              <a:tblGrid>
                <a:gridCol w="2568000">
                  <a:extLst>
                    <a:ext uri="{9D8B030D-6E8A-4147-A177-3AD203B41FA5}">
                      <a16:colId xmlns:a16="http://schemas.microsoft.com/office/drawing/2014/main" val="20000"/>
                    </a:ext>
                  </a:extLst>
                </a:gridCol>
                <a:gridCol w="2568000">
                  <a:extLst>
                    <a:ext uri="{9D8B030D-6E8A-4147-A177-3AD203B41FA5}">
                      <a16:colId xmlns:a16="http://schemas.microsoft.com/office/drawing/2014/main" val="20001"/>
                    </a:ext>
                  </a:extLst>
                </a:gridCol>
                <a:gridCol w="2568000">
                  <a:extLst>
                    <a:ext uri="{9D8B030D-6E8A-4147-A177-3AD203B41FA5}">
                      <a16:colId xmlns:a16="http://schemas.microsoft.com/office/drawing/2014/main" val="20002"/>
                    </a:ext>
                  </a:extLst>
                </a:gridCol>
              </a:tblGrid>
              <a:tr h="493975">
                <a:tc>
                  <a:txBody>
                    <a:bodyPr/>
                    <a:lstStyle/>
                    <a:p>
                      <a:pPr marL="0" lvl="0" indent="0" algn="ctr"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/HEXADECIMAL</a:t>
                      </a:r>
                      <a:endParaRPr sz="2000" b="1">
                        <a:solidFill>
                          <a:schemeClr val="accent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128.75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22400">
                <a:tc>
                  <a:txBody>
                    <a:bodyPr/>
                    <a:lstStyle/>
                    <a:p>
                      <a:pPr marL="0" lvl="0" indent="0" algn="ctr" rtl="0">
                        <a:spcBef>
                          <a:spcPts val="0"/>
                        </a:spcBef>
                        <a:spcAft>
                          <a:spcPts val="0"/>
                        </a:spcAft>
                        <a:buNone/>
                      </a:pPr>
                      <a:r>
                        <a:rPr lang="en" sz="1200">
                          <a:solidFill>
                            <a:schemeClr val="dk2"/>
                          </a:solidFill>
                          <a:latin typeface="Fira Code"/>
                          <a:ea typeface="Fira Code"/>
                          <a:cs typeface="Fira Code"/>
                          <a:sym typeface="Fira Code"/>
                        </a:rPr>
                        <a:t>10011101.11001</a:t>
                      </a:r>
                      <a:endParaRPr sz="1200">
                        <a:solidFill>
                          <a:schemeClr val="dk2"/>
                        </a:solidFill>
                        <a:latin typeface="Fira Code"/>
                        <a:ea typeface="Fira Code"/>
                        <a:cs typeface="Fira Code"/>
                        <a:sym typeface="Fira Code"/>
                      </a:endParaRPr>
                    </a:p>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BE.A7</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screen capture&#10;&#10;Description automatically generated with medium confidence">
            <a:extLst>
              <a:ext uri="{FF2B5EF4-FFF2-40B4-BE49-F238E27FC236}">
                <a16:creationId xmlns:a16="http://schemas.microsoft.com/office/drawing/2014/main" id="{DF356B94-7021-4442-91D9-4BB7F58872A1}"/>
              </a:ext>
            </a:extLst>
          </p:cNvPr>
          <p:cNvPicPr>
            <a:picLocks noChangeAspect="1"/>
          </p:cNvPicPr>
          <p:nvPr/>
        </p:nvPicPr>
        <p:blipFill rotWithShape="1">
          <a:blip r:embed="rId2"/>
          <a:srcRect l="13860" t="15573" r="44537" b="13129"/>
          <a:stretch/>
        </p:blipFill>
        <p:spPr>
          <a:xfrm>
            <a:off x="1208599" y="834886"/>
            <a:ext cx="3800723" cy="4070957"/>
          </a:xfrm>
          <a:prstGeom prst="rect">
            <a:avLst/>
          </a:prstGeom>
        </p:spPr>
      </p:pic>
      <p:sp>
        <p:nvSpPr>
          <p:cNvPr id="8" name="Google Shape;836;p39">
            <a:extLst>
              <a:ext uri="{FF2B5EF4-FFF2-40B4-BE49-F238E27FC236}">
                <a16:creationId xmlns:a16="http://schemas.microsoft.com/office/drawing/2014/main" id="{1F9AA807-A26D-8B4D-8B40-BA1BF6F0B2ED}"/>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#Code for InsertMegeSort</a:t>
            </a:r>
            <a:endParaRPr sz="2800" dirty="0">
              <a:latin typeface="Oswald"/>
              <a:ea typeface="Oswald"/>
              <a:cs typeface="Oswald"/>
              <a:sym typeface="Oswald"/>
            </a:endParaRPr>
          </a:p>
        </p:txBody>
      </p:sp>
      <p:sp>
        <p:nvSpPr>
          <p:cNvPr id="2" name="TextBox 1">
            <a:extLst>
              <a:ext uri="{FF2B5EF4-FFF2-40B4-BE49-F238E27FC236}">
                <a16:creationId xmlns:a16="http://schemas.microsoft.com/office/drawing/2014/main" id="{FFB73E38-4896-274F-A3C3-F5D5334EE07E}"/>
              </a:ext>
            </a:extLst>
          </p:cNvPr>
          <p:cNvSpPr txBox="1"/>
          <p:nvPr/>
        </p:nvSpPr>
        <p:spPr>
          <a:xfrm>
            <a:off x="5379194" y="1204486"/>
            <a:ext cx="2150417" cy="1815882"/>
          </a:xfrm>
          <a:prstGeom prst="rect">
            <a:avLst/>
          </a:prstGeom>
          <a:noFill/>
        </p:spPr>
        <p:txBody>
          <a:bodyPr wrap="square" rtlCol="0">
            <a:spAutoFit/>
          </a:bodyPr>
          <a:lstStyle/>
          <a:p>
            <a:r>
              <a:rPr lang="en-US" dirty="0">
                <a:solidFill>
                  <a:schemeClr val="bg1"/>
                </a:solidFill>
                <a:latin typeface="American Typewriter" panose="02090604020004020304" pitchFamily="18" charset="77"/>
              </a:rPr>
              <a:t>Conditional statement to decide between merge and insertion</a:t>
            </a:r>
          </a:p>
          <a:p>
            <a:endParaRPr lang="en-US" dirty="0">
              <a:solidFill>
                <a:schemeClr val="bg1"/>
              </a:solidFill>
              <a:latin typeface="American Typewriter" panose="02090604020004020304" pitchFamily="18" charset="77"/>
            </a:endParaRPr>
          </a:p>
          <a:p>
            <a:r>
              <a:rPr lang="en-US" dirty="0">
                <a:solidFill>
                  <a:schemeClr val="bg1"/>
                </a:solidFill>
                <a:latin typeface="American Typewriter" panose="02090604020004020304" pitchFamily="18" charset="77"/>
              </a:rPr>
              <a:t>Utilizes extra space</a:t>
            </a:r>
          </a:p>
          <a:p>
            <a:endParaRPr lang="en-US" dirty="0">
              <a:solidFill>
                <a:schemeClr val="bg1"/>
              </a:solidFill>
              <a:latin typeface="American Typewriter" panose="02090604020004020304" pitchFamily="18" charset="77"/>
            </a:endParaRPr>
          </a:p>
          <a:p>
            <a:r>
              <a:rPr lang="en-US" dirty="0">
                <a:solidFill>
                  <a:schemeClr val="bg1"/>
                </a:solidFill>
                <a:latin typeface="American Typewriter" panose="02090604020004020304" pitchFamily="18" charset="77"/>
              </a:rPr>
              <a:t>Uses index to “point” at sub-arrays</a:t>
            </a:r>
          </a:p>
        </p:txBody>
      </p:sp>
    </p:spTree>
    <p:extLst>
      <p:ext uri="{BB962C8B-B14F-4D97-AF65-F5344CB8AC3E}">
        <p14:creationId xmlns:p14="http://schemas.microsoft.com/office/powerpoint/2010/main" val="34922264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49"/>
          <p:cNvGrpSpPr/>
          <p:nvPr/>
        </p:nvGrpSpPr>
        <p:grpSpPr>
          <a:xfrm>
            <a:off x="6493258" y="1880663"/>
            <a:ext cx="737100" cy="737100"/>
            <a:chOff x="991075" y="1881675"/>
            <a:chExt cx="737100" cy="737100"/>
          </a:xfrm>
        </p:grpSpPr>
        <p:sp>
          <p:nvSpPr>
            <p:cNvPr id="1395" name="Google Shape;1395;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49"/>
          <p:cNvGrpSpPr/>
          <p:nvPr/>
        </p:nvGrpSpPr>
        <p:grpSpPr>
          <a:xfrm>
            <a:off x="2816208" y="1880663"/>
            <a:ext cx="737100" cy="737100"/>
            <a:chOff x="991075" y="1881675"/>
            <a:chExt cx="737100" cy="737100"/>
          </a:xfrm>
        </p:grpSpPr>
        <p:sp>
          <p:nvSpPr>
            <p:cNvPr id="1398" name="Google Shape;1398;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9"/>
          <p:cNvGrpSpPr/>
          <p:nvPr/>
        </p:nvGrpSpPr>
        <p:grpSpPr>
          <a:xfrm>
            <a:off x="4648208" y="1880663"/>
            <a:ext cx="737100" cy="737100"/>
            <a:chOff x="991075" y="1881675"/>
            <a:chExt cx="737100" cy="737100"/>
          </a:xfrm>
        </p:grpSpPr>
        <p:sp>
          <p:nvSpPr>
            <p:cNvPr id="1401" name="Google Shape;1401;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 name="Google Shape;1403;p4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swald"/>
                <a:ea typeface="Oswald"/>
                <a:cs typeface="Oswald"/>
                <a:sym typeface="Oswald"/>
              </a:rPr>
              <a:t>/SOFTWARE ENGINEERING PROCESS</a:t>
            </a:r>
            <a:endParaRPr>
              <a:latin typeface="Oswald"/>
              <a:ea typeface="Oswald"/>
              <a:cs typeface="Oswald"/>
              <a:sym typeface="Oswald"/>
            </a:endParaRPr>
          </a:p>
        </p:txBody>
      </p:sp>
      <p:sp>
        <p:nvSpPr>
          <p:cNvPr id="1404" name="Google Shape;1404;p49"/>
          <p:cNvSpPr txBox="1"/>
          <p:nvPr/>
        </p:nvSpPr>
        <p:spPr>
          <a:xfrm>
            <a:off x="8819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/ANALYSIS</a:t>
            </a:r>
            <a:endParaRPr sz="2000" b="1">
              <a:solidFill>
                <a:schemeClr val="dk2"/>
              </a:solidFill>
              <a:latin typeface="Oswald"/>
              <a:ea typeface="Oswald"/>
              <a:cs typeface="Oswald"/>
              <a:sym typeface="Oswald"/>
            </a:endParaRPr>
          </a:p>
        </p:txBody>
      </p:sp>
      <p:sp>
        <p:nvSpPr>
          <p:cNvPr id="1405" name="Google Shape;1405;p49"/>
          <p:cNvSpPr txBox="1"/>
          <p:nvPr/>
        </p:nvSpPr>
        <p:spPr>
          <a:xfrm>
            <a:off x="8819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1406" name="Google Shape;1406;p49"/>
          <p:cNvSpPr txBox="1"/>
          <p:nvPr/>
        </p:nvSpPr>
        <p:spPr>
          <a:xfrm>
            <a:off x="272700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/DESIGN</a:t>
            </a:r>
            <a:endParaRPr sz="2000" b="1">
              <a:solidFill>
                <a:schemeClr val="dk2"/>
              </a:solidFill>
              <a:latin typeface="Oswald"/>
              <a:ea typeface="Oswald"/>
              <a:cs typeface="Oswald"/>
              <a:sym typeface="Oswald"/>
            </a:endParaRPr>
          </a:p>
        </p:txBody>
      </p:sp>
      <p:sp>
        <p:nvSpPr>
          <p:cNvPr id="1407" name="Google Shape;1407;p49"/>
          <p:cNvSpPr txBox="1"/>
          <p:nvPr/>
        </p:nvSpPr>
        <p:spPr>
          <a:xfrm>
            <a:off x="272700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 in the System</a:t>
            </a:r>
            <a:endParaRPr>
              <a:solidFill>
                <a:schemeClr val="dk2"/>
              </a:solidFill>
              <a:latin typeface="Fira Code"/>
              <a:ea typeface="Fira Code"/>
              <a:cs typeface="Fira Code"/>
              <a:sym typeface="Fira Code"/>
            </a:endParaRPr>
          </a:p>
        </p:txBody>
      </p:sp>
      <p:sp>
        <p:nvSpPr>
          <p:cNvPr id="1408" name="Google Shape;1408;p49"/>
          <p:cNvSpPr txBox="1"/>
          <p:nvPr/>
        </p:nvSpPr>
        <p:spPr>
          <a:xfrm>
            <a:off x="4572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/CODIFICATION</a:t>
            </a:r>
            <a:endParaRPr sz="2000" b="1">
              <a:solidFill>
                <a:schemeClr val="dk2"/>
              </a:solidFill>
              <a:latin typeface="Oswald"/>
              <a:ea typeface="Oswald"/>
              <a:cs typeface="Oswald"/>
              <a:sym typeface="Oswald"/>
            </a:endParaRPr>
          </a:p>
        </p:txBody>
      </p:sp>
      <p:sp>
        <p:nvSpPr>
          <p:cNvPr id="1409" name="Google Shape;1409;p49"/>
          <p:cNvSpPr txBox="1"/>
          <p:nvPr/>
        </p:nvSpPr>
        <p:spPr>
          <a:xfrm>
            <a:off x="4572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1410" name="Google Shape;1410;p49"/>
          <p:cNvSpPr txBox="1"/>
          <p:nvPr/>
        </p:nvSpPr>
        <p:spPr>
          <a:xfrm>
            <a:off x="6417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/IMPLANTATION</a:t>
            </a:r>
            <a:endParaRPr sz="2000" b="1">
              <a:solidFill>
                <a:schemeClr val="dk2"/>
              </a:solidFill>
              <a:latin typeface="Oswald"/>
              <a:ea typeface="Oswald"/>
              <a:cs typeface="Oswald"/>
              <a:sym typeface="Oswald"/>
            </a:endParaRPr>
          </a:p>
        </p:txBody>
      </p:sp>
      <p:sp>
        <p:nvSpPr>
          <p:cNvPr id="1411" name="Google Shape;1411;p49"/>
          <p:cNvSpPr txBox="1"/>
          <p:nvPr/>
        </p:nvSpPr>
        <p:spPr>
          <a:xfrm>
            <a:off x="6417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Saturn is a gas giant with several rings</a:t>
            </a:r>
            <a:endParaRPr>
              <a:solidFill>
                <a:schemeClr val="dk2"/>
              </a:solidFill>
              <a:latin typeface="Fira Code"/>
              <a:ea typeface="Fira Code"/>
              <a:cs typeface="Fira Code"/>
              <a:sym typeface="Fira Code"/>
            </a:endParaRPr>
          </a:p>
        </p:txBody>
      </p:sp>
      <p:grpSp>
        <p:nvGrpSpPr>
          <p:cNvPr id="1412" name="Google Shape;1412;p49"/>
          <p:cNvGrpSpPr/>
          <p:nvPr/>
        </p:nvGrpSpPr>
        <p:grpSpPr>
          <a:xfrm>
            <a:off x="6657289" y="2044710"/>
            <a:ext cx="409037" cy="409005"/>
            <a:chOff x="8245271" y="3758147"/>
            <a:chExt cx="409037" cy="409005"/>
          </a:xfrm>
        </p:grpSpPr>
        <p:sp>
          <p:nvSpPr>
            <p:cNvPr id="1413" name="Google Shape;1413;p49"/>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9"/>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9"/>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9"/>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9"/>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9"/>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9"/>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9"/>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 name="Google Shape;1426;p49"/>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427" name="Google Shape;1427;p49"/>
          <p:cNvGrpSpPr/>
          <p:nvPr/>
        </p:nvGrpSpPr>
        <p:grpSpPr>
          <a:xfrm>
            <a:off x="299286" y="189025"/>
            <a:ext cx="133205" cy="119344"/>
            <a:chOff x="222150" y="185025"/>
            <a:chExt cx="170100" cy="152400"/>
          </a:xfrm>
        </p:grpSpPr>
        <p:cxnSp>
          <p:nvCxnSpPr>
            <p:cNvPr id="1428" name="Google Shape;1428;p4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29" name="Google Shape;1429;p4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30" name="Google Shape;1430;p4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31" name="Google Shape;1431;p49"/>
          <p:cNvGrpSpPr/>
          <p:nvPr/>
        </p:nvGrpSpPr>
        <p:grpSpPr>
          <a:xfrm>
            <a:off x="286625" y="3999999"/>
            <a:ext cx="145867" cy="958251"/>
            <a:chOff x="286625" y="3923799"/>
            <a:chExt cx="145867" cy="958251"/>
          </a:xfrm>
        </p:grpSpPr>
        <p:sp>
          <p:nvSpPr>
            <p:cNvPr id="1432" name="Google Shape;1432;p4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 name="Google Shape;1433;p49"/>
            <p:cNvGrpSpPr/>
            <p:nvPr/>
          </p:nvGrpSpPr>
          <p:grpSpPr>
            <a:xfrm>
              <a:off x="298112" y="4342643"/>
              <a:ext cx="110182" cy="126862"/>
              <a:chOff x="281100" y="2027800"/>
              <a:chExt cx="140700" cy="162000"/>
            </a:xfrm>
          </p:grpSpPr>
          <p:sp>
            <p:nvSpPr>
              <p:cNvPr id="1434" name="Google Shape;1434;p4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49"/>
              <p:cNvGrpSpPr/>
              <p:nvPr/>
            </p:nvGrpSpPr>
            <p:grpSpPr>
              <a:xfrm>
                <a:off x="308875" y="2088450"/>
                <a:ext cx="85200" cy="40700"/>
                <a:chOff x="308875" y="2087000"/>
                <a:chExt cx="85200" cy="40700"/>
              </a:xfrm>
            </p:grpSpPr>
            <p:cxnSp>
              <p:nvCxnSpPr>
                <p:cNvPr id="1436" name="Google Shape;1436;p4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4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38" name="Google Shape;1438;p49"/>
            <p:cNvGrpSpPr/>
            <p:nvPr/>
          </p:nvGrpSpPr>
          <p:grpSpPr>
            <a:xfrm>
              <a:off x="286625" y="3923799"/>
              <a:ext cx="133200" cy="133200"/>
              <a:chOff x="286625" y="3648899"/>
              <a:chExt cx="133200" cy="133200"/>
            </a:xfrm>
          </p:grpSpPr>
          <p:sp>
            <p:nvSpPr>
              <p:cNvPr id="1439" name="Google Shape;1439;p4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1" name="Google Shape;1441;p4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442" name="Google Shape;1442;p49"/>
          <p:cNvCxnSpPr/>
          <p:nvPr/>
        </p:nvCxnSpPr>
        <p:spPr>
          <a:xfrm>
            <a:off x="1885663" y="2249213"/>
            <a:ext cx="740100" cy="0"/>
          </a:xfrm>
          <a:prstGeom prst="straightConnector1">
            <a:avLst/>
          </a:prstGeom>
          <a:noFill/>
          <a:ln w="9525" cap="flat" cmpd="sng">
            <a:solidFill>
              <a:schemeClr val="dk2"/>
            </a:solidFill>
            <a:prstDash val="solid"/>
            <a:round/>
            <a:headEnd type="none" w="med" len="med"/>
            <a:tailEnd type="stealth" w="med" len="med"/>
          </a:ln>
        </p:spPr>
      </p:cxnSp>
      <p:grpSp>
        <p:nvGrpSpPr>
          <p:cNvPr id="1443" name="Google Shape;1443;p49"/>
          <p:cNvGrpSpPr/>
          <p:nvPr/>
        </p:nvGrpSpPr>
        <p:grpSpPr>
          <a:xfrm>
            <a:off x="4813898" y="2070892"/>
            <a:ext cx="405719" cy="356642"/>
            <a:chOff x="4798486" y="3178164"/>
            <a:chExt cx="405719" cy="356642"/>
          </a:xfrm>
        </p:grpSpPr>
        <p:sp>
          <p:nvSpPr>
            <p:cNvPr id="1444" name="Google Shape;1444;p49"/>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9"/>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9"/>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9"/>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9"/>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9"/>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9"/>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9"/>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9"/>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9"/>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9"/>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9"/>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9"/>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9"/>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9"/>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9"/>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9"/>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9"/>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9"/>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9"/>
          <p:cNvGrpSpPr/>
          <p:nvPr/>
        </p:nvGrpSpPr>
        <p:grpSpPr>
          <a:xfrm>
            <a:off x="2980257" y="2046040"/>
            <a:ext cx="409003" cy="406345"/>
            <a:chOff x="2213404" y="2545811"/>
            <a:chExt cx="409003" cy="406345"/>
          </a:xfrm>
        </p:grpSpPr>
        <p:sp>
          <p:nvSpPr>
            <p:cNvPr id="1467" name="Google Shape;1467;p49"/>
            <p:cNvSpPr/>
            <p:nvPr/>
          </p:nvSpPr>
          <p:spPr>
            <a:xfrm>
              <a:off x="2401001" y="2642570"/>
              <a:ext cx="124650" cy="259882"/>
            </a:xfrm>
            <a:custGeom>
              <a:avLst/>
              <a:gdLst/>
              <a:ahLst/>
              <a:cxnLst/>
              <a:rect l="l" t="t" r="r" b="b"/>
              <a:pathLst>
                <a:path w="4358" h="9086" extrusionOk="0">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2310191" y="2642570"/>
              <a:ext cx="107402" cy="259882"/>
            </a:xfrm>
            <a:custGeom>
              <a:avLst/>
              <a:gdLst/>
              <a:ahLst/>
              <a:cxnLst/>
              <a:rect l="l" t="t" r="r" b="b"/>
              <a:pathLst>
                <a:path w="3755" h="9086" extrusionOk="0">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2406950" y="2545811"/>
              <a:ext cx="21910" cy="63669"/>
            </a:xfrm>
            <a:custGeom>
              <a:avLst/>
              <a:gdLst/>
              <a:ahLst/>
              <a:cxnLst/>
              <a:rect l="l" t="t" r="r" b="b"/>
              <a:pathLst>
                <a:path w="766" h="2226" extrusionOk="0">
                  <a:moveTo>
                    <a:pt x="1" y="0"/>
                  </a:moveTo>
                  <a:lnTo>
                    <a:pt x="1" y="2225"/>
                  </a:lnTo>
                  <a:lnTo>
                    <a:pt x="766" y="2225"/>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2304213" y="2567691"/>
              <a:ext cx="53058" cy="66301"/>
            </a:xfrm>
            <a:custGeom>
              <a:avLst/>
              <a:gdLst/>
              <a:ahLst/>
              <a:cxnLst/>
              <a:rect l="l" t="t" r="r" b="b"/>
              <a:pathLst>
                <a:path w="1855" h="2318" extrusionOk="0">
                  <a:moveTo>
                    <a:pt x="789" y="0"/>
                  </a:moveTo>
                  <a:lnTo>
                    <a:pt x="1" y="394"/>
                  </a:lnTo>
                  <a:lnTo>
                    <a:pt x="1160" y="2318"/>
                  </a:lnTo>
                  <a:lnTo>
                    <a:pt x="1855" y="194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2235284" y="2639939"/>
              <a:ext cx="66329" cy="52371"/>
            </a:xfrm>
            <a:custGeom>
              <a:avLst/>
              <a:gdLst/>
              <a:ahLst/>
              <a:cxnLst/>
              <a:rect l="l" t="t" r="r" b="b"/>
              <a:pathLst>
                <a:path w="2319" h="1831" extrusionOk="0">
                  <a:moveTo>
                    <a:pt x="395" y="0"/>
                  </a:moveTo>
                  <a:lnTo>
                    <a:pt x="1" y="672"/>
                  </a:lnTo>
                  <a:lnTo>
                    <a:pt x="1947" y="1831"/>
                  </a:lnTo>
                  <a:lnTo>
                    <a:pt x="2318" y="1066"/>
                  </a:ln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2213404" y="2739358"/>
              <a:ext cx="63669" cy="21910"/>
            </a:xfrm>
            <a:custGeom>
              <a:avLst/>
              <a:gdLst/>
              <a:ahLst/>
              <a:cxnLst/>
              <a:rect l="l" t="t" r="r" b="b"/>
              <a:pathLst>
                <a:path w="2226" h="766" extrusionOk="0">
                  <a:moveTo>
                    <a:pt x="1" y="0"/>
                  </a:moveTo>
                  <a:lnTo>
                    <a:pt x="1" y="765"/>
                  </a:lnTo>
                  <a:lnTo>
                    <a:pt x="2226" y="765"/>
                  </a:lnTo>
                  <a:lnTo>
                    <a:pt x="2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2235284" y="2810948"/>
              <a:ext cx="66329" cy="52400"/>
            </a:xfrm>
            <a:custGeom>
              <a:avLst/>
              <a:gdLst/>
              <a:ahLst/>
              <a:cxnLst/>
              <a:rect l="l" t="t" r="r" b="b"/>
              <a:pathLst>
                <a:path w="2319" h="1832" extrusionOk="0">
                  <a:moveTo>
                    <a:pt x="1947" y="0"/>
                  </a:moveTo>
                  <a:lnTo>
                    <a:pt x="1" y="1066"/>
                  </a:lnTo>
                  <a:lnTo>
                    <a:pt x="395" y="1831"/>
                  </a:lnTo>
                  <a:lnTo>
                    <a:pt x="2318" y="672"/>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2533568" y="2810948"/>
              <a:ext cx="66301" cy="52400"/>
            </a:xfrm>
            <a:custGeom>
              <a:avLst/>
              <a:gdLst/>
              <a:ahLst/>
              <a:cxnLst/>
              <a:rect l="l" t="t" r="r" b="b"/>
              <a:pathLst>
                <a:path w="2318" h="1832" extrusionOk="0">
                  <a:moveTo>
                    <a:pt x="394" y="0"/>
                  </a:moveTo>
                  <a:lnTo>
                    <a:pt x="0" y="672"/>
                  </a:lnTo>
                  <a:lnTo>
                    <a:pt x="1947" y="1831"/>
                  </a:lnTo>
                  <a:lnTo>
                    <a:pt x="2318" y="1066"/>
                  </a:lnTo>
                  <a:lnTo>
                    <a:pt x="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2558766" y="2739358"/>
              <a:ext cx="63641" cy="21910"/>
            </a:xfrm>
            <a:custGeom>
              <a:avLst/>
              <a:gdLst/>
              <a:ahLst/>
              <a:cxnLst/>
              <a:rect l="l" t="t" r="r" b="b"/>
              <a:pathLst>
                <a:path w="2225" h="766" extrusionOk="0">
                  <a:moveTo>
                    <a:pt x="0" y="0"/>
                  </a:moveTo>
                  <a:lnTo>
                    <a:pt x="0" y="765"/>
                  </a:lnTo>
                  <a:lnTo>
                    <a:pt x="2225" y="765"/>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2533568" y="2637279"/>
              <a:ext cx="66301" cy="52400"/>
            </a:xfrm>
            <a:custGeom>
              <a:avLst/>
              <a:gdLst/>
              <a:ahLst/>
              <a:cxnLst/>
              <a:rect l="l" t="t" r="r" b="b"/>
              <a:pathLst>
                <a:path w="2318" h="1832" extrusionOk="0">
                  <a:moveTo>
                    <a:pt x="1947" y="0"/>
                  </a:moveTo>
                  <a:lnTo>
                    <a:pt x="0" y="1159"/>
                  </a:lnTo>
                  <a:lnTo>
                    <a:pt x="394" y="1831"/>
                  </a:lnTo>
                  <a:lnTo>
                    <a:pt x="2318" y="765"/>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2478539" y="2567691"/>
              <a:ext cx="52400" cy="66301"/>
            </a:xfrm>
            <a:custGeom>
              <a:avLst/>
              <a:gdLst/>
              <a:ahLst/>
              <a:cxnLst/>
              <a:rect l="l" t="t" r="r" b="b"/>
              <a:pathLst>
                <a:path w="1832" h="2318" extrusionOk="0">
                  <a:moveTo>
                    <a:pt x="1067" y="0"/>
                  </a:moveTo>
                  <a:lnTo>
                    <a:pt x="1" y="1947"/>
                  </a:lnTo>
                  <a:lnTo>
                    <a:pt x="673" y="2318"/>
                  </a:lnTo>
                  <a:lnTo>
                    <a:pt x="1832" y="394"/>
                  </a:lnTo>
                  <a:lnTo>
                    <a:pt x="1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2381780" y="2714160"/>
              <a:ext cx="71621" cy="188290"/>
            </a:xfrm>
            <a:custGeom>
              <a:avLst/>
              <a:gdLst/>
              <a:ahLst/>
              <a:cxnLst/>
              <a:rect l="l" t="t" r="r" b="b"/>
              <a:pathLst>
                <a:path w="2504" h="6583" extrusionOk="0">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2401001" y="2885856"/>
              <a:ext cx="80230" cy="66301"/>
            </a:xfrm>
            <a:custGeom>
              <a:avLst/>
              <a:gdLst/>
              <a:ahLst/>
              <a:cxnLst/>
              <a:rect l="l" t="t" r="r" b="b"/>
              <a:pathLst>
                <a:path w="2805" h="2318" extrusionOk="0">
                  <a:moveTo>
                    <a:pt x="580" y="0"/>
                  </a:moveTo>
                  <a:lnTo>
                    <a:pt x="0" y="1159"/>
                  </a:lnTo>
                  <a:lnTo>
                    <a:pt x="580" y="2318"/>
                  </a:lnTo>
                  <a:lnTo>
                    <a:pt x="2805" y="2318"/>
                  </a:lnTo>
                  <a:lnTo>
                    <a:pt x="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2353923" y="2885856"/>
              <a:ext cx="63669" cy="66301"/>
            </a:xfrm>
            <a:custGeom>
              <a:avLst/>
              <a:gdLst/>
              <a:ahLst/>
              <a:cxnLst/>
              <a:rect l="l" t="t" r="r" b="b"/>
              <a:pathLst>
                <a:path w="2226" h="2318" extrusionOk="0">
                  <a:moveTo>
                    <a:pt x="1" y="0"/>
                  </a:moveTo>
                  <a:lnTo>
                    <a:pt x="1" y="2318"/>
                  </a:lnTo>
                  <a:lnTo>
                    <a:pt x="2226" y="2318"/>
                  </a:lnTo>
                  <a:lnTo>
                    <a:pt x="22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49"/>
          <p:cNvGrpSpPr/>
          <p:nvPr/>
        </p:nvGrpSpPr>
        <p:grpSpPr>
          <a:xfrm>
            <a:off x="958146" y="1880663"/>
            <a:ext cx="737100" cy="737100"/>
            <a:chOff x="991075" y="1881675"/>
            <a:chExt cx="737100" cy="737100"/>
          </a:xfrm>
        </p:grpSpPr>
        <p:sp>
          <p:nvSpPr>
            <p:cNvPr id="1482" name="Google Shape;1482;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49"/>
          <p:cNvGrpSpPr/>
          <p:nvPr/>
        </p:nvGrpSpPr>
        <p:grpSpPr>
          <a:xfrm>
            <a:off x="1124117" y="2070890"/>
            <a:ext cx="409037" cy="356645"/>
            <a:chOff x="8245271" y="3178164"/>
            <a:chExt cx="409037" cy="356645"/>
          </a:xfrm>
        </p:grpSpPr>
        <p:sp>
          <p:nvSpPr>
            <p:cNvPr id="1485" name="Google Shape;1485;p49"/>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9"/>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9"/>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9"/>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9"/>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9"/>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91" name="Google Shape;1491;p49"/>
          <p:cNvCxnSpPr/>
          <p:nvPr/>
        </p:nvCxnSpPr>
        <p:spPr>
          <a:xfrm>
            <a:off x="3730688" y="2249213"/>
            <a:ext cx="740100" cy="0"/>
          </a:xfrm>
          <a:prstGeom prst="straightConnector1">
            <a:avLst/>
          </a:prstGeom>
          <a:noFill/>
          <a:ln w="9525" cap="flat" cmpd="sng">
            <a:solidFill>
              <a:schemeClr val="dk2"/>
            </a:solidFill>
            <a:prstDash val="solid"/>
            <a:round/>
            <a:headEnd type="none" w="med" len="med"/>
            <a:tailEnd type="stealth" w="med" len="med"/>
          </a:ln>
        </p:spPr>
      </p:cxnSp>
      <p:cxnSp>
        <p:nvCxnSpPr>
          <p:cNvPr id="1492" name="Google Shape;1492;p49"/>
          <p:cNvCxnSpPr/>
          <p:nvPr/>
        </p:nvCxnSpPr>
        <p:spPr>
          <a:xfrm>
            <a:off x="5569213" y="2249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493" name="Google Shape;1493;p49">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9">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9">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9">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49"/>
          <p:cNvGrpSpPr/>
          <p:nvPr/>
        </p:nvGrpSpPr>
        <p:grpSpPr>
          <a:xfrm>
            <a:off x="7819199" y="752550"/>
            <a:ext cx="604800" cy="147600"/>
            <a:chOff x="7688649" y="828750"/>
            <a:chExt cx="604800" cy="147600"/>
          </a:xfrm>
        </p:grpSpPr>
        <p:sp>
          <p:nvSpPr>
            <p:cNvPr id="1498" name="Google Shape;1498;p4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p50"/>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506" name="Google Shape;1506;p50"/>
          <p:cNvSpPr txBox="1">
            <a:spLocks noGrp="1"/>
          </p:cNvSpPr>
          <p:nvPr>
            <p:ph type="subTitle" idx="1"/>
          </p:nvPr>
        </p:nvSpPr>
        <p:spPr>
          <a:xfrm>
            <a:off x="1308288" y="3356450"/>
            <a:ext cx="36015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1507" name="Google Shape;1507;p50"/>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08" name="Google Shape;1508;p50"/>
          <p:cNvGrpSpPr/>
          <p:nvPr/>
        </p:nvGrpSpPr>
        <p:grpSpPr>
          <a:xfrm>
            <a:off x="299286" y="189025"/>
            <a:ext cx="133205" cy="119344"/>
            <a:chOff x="222150" y="185025"/>
            <a:chExt cx="170100" cy="152400"/>
          </a:xfrm>
        </p:grpSpPr>
        <p:cxnSp>
          <p:nvCxnSpPr>
            <p:cNvPr id="1509" name="Google Shape;1509;p5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10" name="Google Shape;1510;p5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11" name="Google Shape;1511;p5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12" name="Google Shape;1512;p50"/>
          <p:cNvGrpSpPr/>
          <p:nvPr/>
        </p:nvGrpSpPr>
        <p:grpSpPr>
          <a:xfrm>
            <a:off x="286625" y="3999999"/>
            <a:ext cx="145867" cy="958251"/>
            <a:chOff x="286625" y="3923799"/>
            <a:chExt cx="145867" cy="958251"/>
          </a:xfrm>
        </p:grpSpPr>
        <p:sp>
          <p:nvSpPr>
            <p:cNvPr id="1513" name="Google Shape;1513;p5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4" name="Google Shape;1514;p50"/>
            <p:cNvGrpSpPr/>
            <p:nvPr/>
          </p:nvGrpSpPr>
          <p:grpSpPr>
            <a:xfrm>
              <a:off x="298112" y="4342643"/>
              <a:ext cx="110182" cy="126862"/>
              <a:chOff x="281100" y="2027800"/>
              <a:chExt cx="140700" cy="162000"/>
            </a:xfrm>
          </p:grpSpPr>
          <p:sp>
            <p:nvSpPr>
              <p:cNvPr id="1515" name="Google Shape;1515;p5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50"/>
              <p:cNvGrpSpPr/>
              <p:nvPr/>
            </p:nvGrpSpPr>
            <p:grpSpPr>
              <a:xfrm>
                <a:off x="308875" y="2088450"/>
                <a:ext cx="85200" cy="40700"/>
                <a:chOff x="308875" y="2087000"/>
                <a:chExt cx="85200" cy="40700"/>
              </a:xfrm>
            </p:grpSpPr>
            <p:cxnSp>
              <p:nvCxnSpPr>
                <p:cNvPr id="1517" name="Google Shape;1517;p5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18" name="Google Shape;1518;p5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19" name="Google Shape;1519;p50"/>
            <p:cNvGrpSpPr/>
            <p:nvPr/>
          </p:nvGrpSpPr>
          <p:grpSpPr>
            <a:xfrm>
              <a:off x="286625" y="3923799"/>
              <a:ext cx="133200" cy="133200"/>
              <a:chOff x="286625" y="3648899"/>
              <a:chExt cx="133200" cy="133200"/>
            </a:xfrm>
          </p:grpSpPr>
          <p:sp>
            <p:nvSpPr>
              <p:cNvPr id="1520" name="Google Shape;1520;p5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2" name="Google Shape;1522;p50">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pic>
        <p:nvPicPr>
          <p:cNvPr id="1523" name="Google Shape;1523;p50"/>
          <p:cNvPicPr preferRelativeResize="0"/>
          <p:nvPr/>
        </p:nvPicPr>
        <p:blipFill>
          <a:blip r:embed="rId4">
            <a:alphaModFix/>
          </a:blip>
          <a:stretch>
            <a:fillRect/>
          </a:stretch>
        </p:blipFill>
        <p:spPr>
          <a:xfrm>
            <a:off x="5774288" y="675650"/>
            <a:ext cx="2529300" cy="3792300"/>
          </a:xfrm>
          <a:prstGeom prst="roundRect">
            <a:avLst>
              <a:gd name="adj" fmla="val 7129"/>
            </a:avLst>
          </a:prstGeom>
          <a:noFill/>
          <a:ln>
            <a:noFill/>
          </a:ln>
          <a:effectLst>
            <a:outerShdw blurRad="57150" dist="19050" dir="5400000" algn="bl" rotWithShape="0">
              <a:srgbClr val="000000">
                <a:alpha val="29000"/>
              </a:srgbClr>
            </a:outerShdw>
          </a:effectLst>
        </p:spPr>
      </p:pic>
      <p:cxnSp>
        <p:nvCxnSpPr>
          <p:cNvPr id="1524" name="Google Shape;1524;p50"/>
          <p:cNvCxnSpPr/>
          <p:nvPr/>
        </p:nvCxnSpPr>
        <p:spPr>
          <a:xfrm>
            <a:off x="6642650" y="4255038"/>
            <a:ext cx="792600" cy="0"/>
          </a:xfrm>
          <a:prstGeom prst="straightConnector1">
            <a:avLst/>
          </a:prstGeom>
          <a:noFill/>
          <a:ln w="9525" cap="flat" cmpd="sng">
            <a:solidFill>
              <a:schemeClr val="dk2"/>
            </a:solidFill>
            <a:prstDash val="solid"/>
            <a:round/>
            <a:headEnd type="none" w="med" len="med"/>
            <a:tailEnd type="stealth" w="med" len="med"/>
          </a:ln>
        </p:spPr>
      </p:cxnSp>
      <p:sp>
        <p:nvSpPr>
          <p:cNvPr id="1525" name="Google Shape;1525;p50"/>
          <p:cNvSpPr/>
          <p:nvPr/>
        </p:nvSpPr>
        <p:spPr>
          <a:xfrm>
            <a:off x="1079571" y="37972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26" name="Google Shape;1526;p50">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0">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0">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0">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4" name="Google Shape;1534;p51"/>
          <p:cNvSpPr/>
          <p:nvPr/>
        </p:nvSpPr>
        <p:spPr>
          <a:xfrm>
            <a:off x="6622225" y="2252400"/>
            <a:ext cx="1066200" cy="277800"/>
          </a:xfrm>
          <a:prstGeom prst="roundRect">
            <a:avLst>
              <a:gd name="adj" fmla="val 37419"/>
            </a:avLst>
          </a:prstGeom>
          <a:gradFill>
            <a:gsLst>
              <a:gs pos="0">
                <a:srgbClr val="E9A984"/>
              </a:gs>
              <a:gs pos="100000">
                <a:srgbClr val="E57C85"/>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6622225" y="1571775"/>
            <a:ext cx="1066200" cy="620700"/>
          </a:xfrm>
          <a:prstGeom prst="roundRect">
            <a:avLst>
              <a:gd name="adj" fmla="val 18133"/>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37" name="Google Shape;1537;p51"/>
          <p:cNvGrpSpPr/>
          <p:nvPr/>
        </p:nvGrpSpPr>
        <p:grpSpPr>
          <a:xfrm>
            <a:off x="299286" y="189025"/>
            <a:ext cx="133205" cy="119344"/>
            <a:chOff x="222150" y="185025"/>
            <a:chExt cx="170100" cy="152400"/>
          </a:xfrm>
        </p:grpSpPr>
        <p:cxnSp>
          <p:nvCxnSpPr>
            <p:cNvPr id="1538" name="Google Shape;1538;p5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39" name="Google Shape;1539;p5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40" name="Google Shape;1540;p5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41" name="Google Shape;1541;p51"/>
          <p:cNvGrpSpPr/>
          <p:nvPr/>
        </p:nvGrpSpPr>
        <p:grpSpPr>
          <a:xfrm>
            <a:off x="286625" y="3999999"/>
            <a:ext cx="145867" cy="958251"/>
            <a:chOff x="286625" y="3923799"/>
            <a:chExt cx="145867" cy="958251"/>
          </a:xfrm>
        </p:grpSpPr>
        <p:sp>
          <p:nvSpPr>
            <p:cNvPr id="1542" name="Google Shape;1542;p5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 name="Google Shape;1543;p51"/>
            <p:cNvGrpSpPr/>
            <p:nvPr/>
          </p:nvGrpSpPr>
          <p:grpSpPr>
            <a:xfrm>
              <a:off x="298112" y="4342643"/>
              <a:ext cx="110182" cy="126862"/>
              <a:chOff x="281100" y="2027800"/>
              <a:chExt cx="140700" cy="162000"/>
            </a:xfrm>
          </p:grpSpPr>
          <p:sp>
            <p:nvSpPr>
              <p:cNvPr id="1544" name="Google Shape;1544;p5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51"/>
              <p:cNvGrpSpPr/>
              <p:nvPr/>
            </p:nvGrpSpPr>
            <p:grpSpPr>
              <a:xfrm>
                <a:off x="308875" y="2088450"/>
                <a:ext cx="85200" cy="40700"/>
                <a:chOff x="308875" y="2087000"/>
                <a:chExt cx="85200" cy="40700"/>
              </a:xfrm>
            </p:grpSpPr>
            <p:cxnSp>
              <p:nvCxnSpPr>
                <p:cNvPr id="1546" name="Google Shape;1546;p5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5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48" name="Google Shape;1548;p51"/>
            <p:cNvGrpSpPr/>
            <p:nvPr/>
          </p:nvGrpSpPr>
          <p:grpSpPr>
            <a:xfrm>
              <a:off x="286625" y="3923799"/>
              <a:ext cx="133200" cy="133200"/>
              <a:chOff x="286625" y="3648899"/>
              <a:chExt cx="133200" cy="133200"/>
            </a:xfrm>
          </p:grpSpPr>
          <p:sp>
            <p:nvSpPr>
              <p:cNvPr id="1549" name="Google Shape;1549;p5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1" name="Google Shape;1551;p5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552" name="Google Shape;1552;p51"/>
          <p:cNvSpPr txBox="1">
            <a:spLocks noGrp="1"/>
          </p:cNvSpPr>
          <p:nvPr>
            <p:ph type="subTitle" idx="1"/>
          </p:nvPr>
        </p:nvSpPr>
        <p:spPr>
          <a:xfrm>
            <a:off x="1024800" y="1627026"/>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1553" name="Google Shape;1553;p51"/>
          <p:cNvSpPr txBox="1">
            <a:spLocks noGrp="1"/>
          </p:cNvSpPr>
          <p:nvPr>
            <p:ph type="title"/>
          </p:nvPr>
        </p:nvSpPr>
        <p:spPr>
          <a:xfrm>
            <a:off x="1024800" y="976100"/>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&lt;9h 55m 23s&gt;</a:t>
            </a:r>
            <a:endParaRPr/>
          </a:p>
        </p:txBody>
      </p:sp>
      <p:sp>
        <p:nvSpPr>
          <p:cNvPr id="1554" name="Google Shape;1554;p51"/>
          <p:cNvSpPr txBox="1">
            <a:spLocks noGrp="1"/>
          </p:cNvSpPr>
          <p:nvPr>
            <p:ph type="title" idx="2"/>
          </p:nvPr>
        </p:nvSpPr>
        <p:spPr>
          <a:xfrm>
            <a:off x="2138250" y="2114836"/>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&lt;333,000.000&gt;</a:t>
            </a:r>
            <a:endParaRPr/>
          </a:p>
        </p:txBody>
      </p:sp>
      <p:sp>
        <p:nvSpPr>
          <p:cNvPr id="1555" name="Google Shape;1555;p51"/>
          <p:cNvSpPr txBox="1">
            <a:spLocks noGrp="1"/>
          </p:cNvSpPr>
          <p:nvPr>
            <p:ph type="subTitle" idx="3"/>
          </p:nvPr>
        </p:nvSpPr>
        <p:spPr>
          <a:xfrm>
            <a:off x="2138250" y="2765660"/>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1556" name="Google Shape;1556;p51"/>
          <p:cNvSpPr txBox="1">
            <a:spLocks noGrp="1"/>
          </p:cNvSpPr>
          <p:nvPr>
            <p:ph type="title" idx="4"/>
          </p:nvPr>
        </p:nvSpPr>
        <p:spPr>
          <a:xfrm>
            <a:off x="3251700" y="3278901"/>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&lt;386,000 km&gt;</a:t>
            </a:r>
            <a:endParaRPr/>
          </a:p>
        </p:txBody>
      </p:sp>
      <p:sp>
        <p:nvSpPr>
          <p:cNvPr id="1557" name="Google Shape;1557;p51"/>
          <p:cNvSpPr txBox="1">
            <a:spLocks noGrp="1"/>
          </p:cNvSpPr>
          <p:nvPr>
            <p:ph type="subTitle" idx="5"/>
          </p:nvPr>
        </p:nvSpPr>
        <p:spPr>
          <a:xfrm>
            <a:off x="3251700" y="3929725"/>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sp>
        <p:nvSpPr>
          <p:cNvPr id="1558" name="Google Shape;1558;p51"/>
          <p:cNvSpPr/>
          <p:nvPr/>
        </p:nvSpPr>
        <p:spPr>
          <a:xfrm>
            <a:off x="872271" y="16900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59" name="Google Shape;1559;p51"/>
          <p:cNvSpPr/>
          <p:nvPr/>
        </p:nvSpPr>
        <p:spPr>
          <a:xfrm>
            <a:off x="1985721" y="282863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60" name="Google Shape;1560;p51"/>
          <p:cNvSpPr/>
          <p:nvPr/>
        </p:nvSpPr>
        <p:spPr>
          <a:xfrm>
            <a:off x="3099171" y="39927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1561" name="Google Shape;1561;p51"/>
          <p:cNvGrpSpPr/>
          <p:nvPr/>
        </p:nvGrpSpPr>
        <p:grpSpPr>
          <a:xfrm>
            <a:off x="7237125" y="1080828"/>
            <a:ext cx="749840" cy="868709"/>
            <a:chOff x="7485735" y="1045026"/>
            <a:chExt cx="633471" cy="733893"/>
          </a:xfrm>
        </p:grpSpPr>
        <p:sp>
          <p:nvSpPr>
            <p:cNvPr id="1562" name="Google Shape;1562;p51"/>
            <p:cNvSpPr/>
            <p:nvPr/>
          </p:nvSpPr>
          <p:spPr>
            <a:xfrm>
              <a:off x="7485735" y="1045026"/>
              <a:ext cx="633471" cy="733893"/>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51"/>
            <p:cNvGrpSpPr/>
            <p:nvPr/>
          </p:nvGrpSpPr>
          <p:grpSpPr>
            <a:xfrm>
              <a:off x="7650184" y="1131232"/>
              <a:ext cx="304500" cy="311324"/>
              <a:chOff x="3409000" y="1026975"/>
              <a:chExt cx="355075" cy="363032"/>
            </a:xfrm>
          </p:grpSpPr>
          <p:sp>
            <p:nvSpPr>
              <p:cNvPr id="1564" name="Google Shape;1564;p51"/>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51"/>
            <p:cNvGrpSpPr/>
            <p:nvPr/>
          </p:nvGrpSpPr>
          <p:grpSpPr>
            <a:xfrm>
              <a:off x="7625927" y="1501556"/>
              <a:ext cx="352067" cy="169406"/>
              <a:chOff x="5528432" y="2979624"/>
              <a:chExt cx="480900" cy="187251"/>
            </a:xfrm>
          </p:grpSpPr>
          <p:sp>
            <p:nvSpPr>
              <p:cNvPr id="1568" name="Google Shape;1568;p51"/>
              <p:cNvSpPr/>
              <p:nvPr/>
            </p:nvSpPr>
            <p:spPr>
              <a:xfrm>
                <a:off x="5528432" y="2979624"/>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5528432" y="3052849"/>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5610449" y="3126075"/>
                <a:ext cx="3168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1" name="Google Shape;1571;p51"/>
          <p:cNvGrpSpPr/>
          <p:nvPr/>
        </p:nvGrpSpPr>
        <p:grpSpPr>
          <a:xfrm>
            <a:off x="6859820" y="2324363"/>
            <a:ext cx="591028" cy="133884"/>
            <a:chOff x="7138120" y="2001863"/>
            <a:chExt cx="591028" cy="133884"/>
          </a:xfrm>
        </p:grpSpPr>
        <p:sp>
          <p:nvSpPr>
            <p:cNvPr id="1572" name="Google Shape;1572;p51"/>
            <p:cNvSpPr/>
            <p:nvPr/>
          </p:nvSpPr>
          <p:spPr>
            <a:xfrm>
              <a:off x="73667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75953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71381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 name="Google Shape;1575;p5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1">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1"/>
          <p:cNvGrpSpPr/>
          <p:nvPr/>
        </p:nvGrpSpPr>
        <p:grpSpPr>
          <a:xfrm>
            <a:off x="1024802" y="3899594"/>
            <a:ext cx="767672" cy="251306"/>
            <a:chOff x="6394925" y="2541508"/>
            <a:chExt cx="736800" cy="241200"/>
          </a:xfrm>
        </p:grpSpPr>
        <p:sp>
          <p:nvSpPr>
            <p:cNvPr id="1580" name="Google Shape;1580;p51"/>
            <p:cNvSpPr/>
            <p:nvPr/>
          </p:nvSpPr>
          <p:spPr>
            <a:xfrm rot="-5400000">
              <a:off x="6642725" y="2293708"/>
              <a:ext cx="241200" cy="736800"/>
            </a:xfrm>
            <a:prstGeom prst="roundRect">
              <a:avLst>
                <a:gd name="adj" fmla="val 19767"/>
              </a:avLst>
            </a:prstGeom>
            <a:gradFill>
              <a:gsLst>
                <a:gs pos="0">
                  <a:schemeClr val="lt1"/>
                </a:gs>
                <a:gs pos="100000">
                  <a:schemeClr val="dk2"/>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1"/>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1"/>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52"/>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89" name="Google Shape;1589;p52"/>
          <p:cNvGrpSpPr/>
          <p:nvPr/>
        </p:nvGrpSpPr>
        <p:grpSpPr>
          <a:xfrm>
            <a:off x="299286" y="189025"/>
            <a:ext cx="133205" cy="119344"/>
            <a:chOff x="222150" y="185025"/>
            <a:chExt cx="170100" cy="152400"/>
          </a:xfrm>
        </p:grpSpPr>
        <p:cxnSp>
          <p:nvCxnSpPr>
            <p:cNvPr id="1590" name="Google Shape;1590;p5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91" name="Google Shape;1591;p5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92" name="Google Shape;1592;p5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93" name="Google Shape;1593;p52"/>
          <p:cNvGrpSpPr/>
          <p:nvPr/>
        </p:nvGrpSpPr>
        <p:grpSpPr>
          <a:xfrm>
            <a:off x="286625" y="3999999"/>
            <a:ext cx="145867" cy="958251"/>
            <a:chOff x="286625" y="3923799"/>
            <a:chExt cx="145867" cy="958251"/>
          </a:xfrm>
        </p:grpSpPr>
        <p:sp>
          <p:nvSpPr>
            <p:cNvPr id="1594" name="Google Shape;1594;p5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52"/>
            <p:cNvGrpSpPr/>
            <p:nvPr/>
          </p:nvGrpSpPr>
          <p:grpSpPr>
            <a:xfrm>
              <a:off x="298112" y="4342643"/>
              <a:ext cx="110182" cy="126862"/>
              <a:chOff x="281100" y="2027800"/>
              <a:chExt cx="140700" cy="162000"/>
            </a:xfrm>
          </p:grpSpPr>
          <p:sp>
            <p:nvSpPr>
              <p:cNvPr id="1596" name="Google Shape;1596;p5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52"/>
              <p:cNvGrpSpPr/>
              <p:nvPr/>
            </p:nvGrpSpPr>
            <p:grpSpPr>
              <a:xfrm>
                <a:off x="308875" y="2088450"/>
                <a:ext cx="85200" cy="40700"/>
                <a:chOff x="308875" y="2087000"/>
                <a:chExt cx="85200" cy="40700"/>
              </a:xfrm>
            </p:grpSpPr>
            <p:cxnSp>
              <p:nvCxnSpPr>
                <p:cNvPr id="1598" name="Google Shape;1598;p5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99" name="Google Shape;1599;p5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00" name="Google Shape;1600;p52"/>
            <p:cNvGrpSpPr/>
            <p:nvPr/>
          </p:nvGrpSpPr>
          <p:grpSpPr>
            <a:xfrm>
              <a:off x="286625" y="3923799"/>
              <a:ext cx="133200" cy="133200"/>
              <a:chOff x="286625" y="3648899"/>
              <a:chExt cx="133200" cy="133200"/>
            </a:xfrm>
          </p:grpSpPr>
          <p:sp>
            <p:nvSpPr>
              <p:cNvPr id="1601" name="Google Shape;1601;p5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03" name="Google Shape;1603;p5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604" name="Google Shape;1604;p5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/EXAMPLES</a:t>
            </a:r>
            <a:endParaRPr/>
          </a:p>
        </p:txBody>
      </p:sp>
      <p:sp>
        <p:nvSpPr>
          <p:cNvPr id="1606" name="Google Shape;1606;p5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607" name="Google Shape;1607;p52"/>
          <p:cNvGraphicFramePr/>
          <p:nvPr/>
        </p:nvGraphicFramePr>
        <p:xfrm>
          <a:off x="720000" y="2226230"/>
          <a:ext cx="3000000" cy="3000000"/>
        </p:xfrm>
        <a:graphic>
          <a:graphicData uri="http://schemas.openxmlformats.org/drawingml/2006/table">
            <a:tbl>
              <a:tblPr>
                <a:noFill/>
                <a:tableStyleId>{CAFDEEAA-7C98-45BA-AD9C-5205003B52D1}</a:tableStyleId>
              </a:tblPr>
              <a:tblGrid>
                <a:gridCol w="2460150">
                  <a:extLst>
                    <a:ext uri="{9D8B030D-6E8A-4147-A177-3AD203B41FA5}">
                      <a16:colId xmlns:a16="http://schemas.microsoft.com/office/drawing/2014/main" val="20000"/>
                    </a:ext>
                  </a:extLst>
                </a:gridCol>
                <a:gridCol w="1693400">
                  <a:extLst>
                    <a:ext uri="{9D8B030D-6E8A-4147-A177-3AD203B41FA5}">
                      <a16:colId xmlns:a16="http://schemas.microsoft.com/office/drawing/2014/main" val="20001"/>
                    </a:ext>
                  </a:extLst>
                </a:gridCol>
                <a:gridCol w="1775225">
                  <a:extLst>
                    <a:ext uri="{9D8B030D-6E8A-4147-A177-3AD203B41FA5}">
                      <a16:colId xmlns:a16="http://schemas.microsoft.com/office/drawing/2014/main" val="20002"/>
                    </a:ext>
                  </a:extLst>
                </a:gridCol>
                <a:gridCol w="1775225">
                  <a:extLst>
                    <a:ext uri="{9D8B030D-6E8A-4147-A177-3AD203B41FA5}">
                      <a16:colId xmlns:a16="http://schemas.microsoft.com/office/drawing/2014/main" val="20003"/>
                    </a:ext>
                  </a:extLst>
                </a:gridCol>
              </a:tblGrid>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Natural binary</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74200">
                <a:tc>
                  <a:txBody>
                    <a:bodyPr/>
                    <a:lstStyle/>
                    <a:p>
                      <a:pPr marL="0" lvl="0" indent="0" algn="l" rtl="0">
                        <a:spcBef>
                          <a:spcPts val="0"/>
                        </a:spcBef>
                        <a:spcAft>
                          <a:spcPts val="0"/>
                        </a:spcAft>
                        <a:buNone/>
                      </a:pP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Sign and magnitude</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74200">
                <a:tc>
                  <a:txBody>
                    <a:bodyPr/>
                    <a:lstStyle/>
                    <a:p>
                      <a:pPr marL="0" lvl="0" indent="0" algn="l" rtl="0">
                        <a:spcBef>
                          <a:spcPts val="0"/>
                        </a:spcBef>
                        <a:spcAft>
                          <a:spcPts val="0"/>
                        </a:spcAft>
                        <a:buNone/>
                      </a:pPr>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2’s complement</a:t>
                      </a: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74200">
                <a:tc>
                  <a:txBody>
                    <a:bodyPr/>
                    <a:lstStyle/>
                    <a:p>
                      <a:pPr marL="0" lvl="0" indent="0" algn="l" rtl="0">
                        <a:spcBef>
                          <a:spcPts val="0"/>
                        </a:spcBef>
                        <a:spcAft>
                          <a:spcPts val="0"/>
                        </a:spcAft>
                        <a:buNone/>
                      </a:pP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608" name="Google Shape;1608;p5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2">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52"/>
          <p:cNvGrpSpPr/>
          <p:nvPr/>
        </p:nvGrpSpPr>
        <p:grpSpPr>
          <a:xfrm>
            <a:off x="7819199" y="752550"/>
            <a:ext cx="604800" cy="147600"/>
            <a:chOff x="7688649" y="828750"/>
            <a:chExt cx="604800" cy="147600"/>
          </a:xfrm>
        </p:grpSpPr>
        <p:sp>
          <p:nvSpPr>
            <p:cNvPr id="1612" name="Google Shape;1612;p5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 name="Google Shape;1615;p52"/>
          <p:cNvSpPr txBox="1"/>
          <p:nvPr/>
        </p:nvSpPr>
        <p:spPr>
          <a:xfrm>
            <a:off x="4873550"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p:txBody>
      </p:sp>
      <p:sp>
        <p:nvSpPr>
          <p:cNvPr id="1616" name="Google Shape;1616;p52"/>
          <p:cNvSpPr txBox="1"/>
          <p:nvPr/>
        </p:nvSpPr>
        <p:spPr>
          <a:xfrm>
            <a:off x="6648775"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p:txBody>
      </p:sp>
      <p:sp>
        <p:nvSpPr>
          <p:cNvPr id="1617" name="Google Shape;1617;p52"/>
          <p:cNvSpPr txBox="1"/>
          <p:nvPr/>
        </p:nvSpPr>
        <p:spPr>
          <a:xfrm>
            <a:off x="796200" y="1369700"/>
            <a:ext cx="42315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E2E2E2"/>
                </a:solidFill>
                <a:latin typeface="Fira Code"/>
                <a:ea typeface="Fira Code"/>
                <a:cs typeface="Fira Code"/>
                <a:sym typeface="Fira Code"/>
              </a:rPr>
              <a:t>Coding of integer numbers with signs:</a:t>
            </a:r>
            <a:endParaRPr>
              <a:solidFill>
                <a:srgbClr val="E2E2E2"/>
              </a:solidFill>
              <a:latin typeface="Fira Code"/>
              <a:ea typeface="Fira Code"/>
              <a:cs typeface="Fira Code"/>
              <a:sym typeface="Fira Code"/>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53"/>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623" name="Google Shape;1623;p53"/>
          <p:cNvGrpSpPr/>
          <p:nvPr/>
        </p:nvGrpSpPr>
        <p:grpSpPr>
          <a:xfrm>
            <a:off x="299286" y="189025"/>
            <a:ext cx="133205" cy="119344"/>
            <a:chOff x="222150" y="185025"/>
            <a:chExt cx="170100" cy="152400"/>
          </a:xfrm>
        </p:grpSpPr>
        <p:cxnSp>
          <p:nvCxnSpPr>
            <p:cNvPr id="1624" name="Google Shape;1624;p5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25" name="Google Shape;1625;p5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26" name="Google Shape;1626;p5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627" name="Google Shape;1627;p53"/>
          <p:cNvGrpSpPr/>
          <p:nvPr/>
        </p:nvGrpSpPr>
        <p:grpSpPr>
          <a:xfrm>
            <a:off x="286625" y="3999999"/>
            <a:ext cx="145867" cy="958251"/>
            <a:chOff x="286625" y="3923799"/>
            <a:chExt cx="145867" cy="958251"/>
          </a:xfrm>
        </p:grpSpPr>
        <p:sp>
          <p:nvSpPr>
            <p:cNvPr id="1628" name="Google Shape;1628;p5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53"/>
            <p:cNvGrpSpPr/>
            <p:nvPr/>
          </p:nvGrpSpPr>
          <p:grpSpPr>
            <a:xfrm>
              <a:off x="298112" y="4342643"/>
              <a:ext cx="110182" cy="126862"/>
              <a:chOff x="281100" y="2027800"/>
              <a:chExt cx="140700" cy="162000"/>
            </a:xfrm>
          </p:grpSpPr>
          <p:sp>
            <p:nvSpPr>
              <p:cNvPr id="1630" name="Google Shape;1630;p5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 name="Google Shape;1631;p53"/>
              <p:cNvGrpSpPr/>
              <p:nvPr/>
            </p:nvGrpSpPr>
            <p:grpSpPr>
              <a:xfrm>
                <a:off x="308875" y="2088450"/>
                <a:ext cx="85200" cy="40700"/>
                <a:chOff x="308875" y="2087000"/>
                <a:chExt cx="85200" cy="40700"/>
              </a:xfrm>
            </p:grpSpPr>
            <p:cxnSp>
              <p:nvCxnSpPr>
                <p:cNvPr id="1632" name="Google Shape;1632;p5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5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34" name="Google Shape;1634;p53"/>
            <p:cNvGrpSpPr/>
            <p:nvPr/>
          </p:nvGrpSpPr>
          <p:grpSpPr>
            <a:xfrm>
              <a:off x="286625" y="3923799"/>
              <a:ext cx="133200" cy="133200"/>
              <a:chOff x="286625" y="3648899"/>
              <a:chExt cx="133200" cy="133200"/>
            </a:xfrm>
          </p:grpSpPr>
          <p:sp>
            <p:nvSpPr>
              <p:cNvPr id="1635" name="Google Shape;1635;p5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37" name="Google Shape;1637;p5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638" name="Google Shape;1638;p5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3"/>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/PREDOMINANT LANGUAGES</a:t>
            </a:r>
            <a:endParaRPr/>
          </a:p>
        </p:txBody>
      </p:sp>
      <p:sp>
        <p:nvSpPr>
          <p:cNvPr id="1641" name="Google Shape;1641;p53"/>
          <p:cNvSpPr/>
          <p:nvPr/>
        </p:nvSpPr>
        <p:spPr>
          <a:xfrm>
            <a:off x="5439680" y="2008297"/>
            <a:ext cx="39125" cy="3343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 name="Google Shape;1642;p53"/>
          <p:cNvGrpSpPr/>
          <p:nvPr/>
        </p:nvGrpSpPr>
        <p:grpSpPr>
          <a:xfrm>
            <a:off x="997761" y="1757061"/>
            <a:ext cx="4433266" cy="2278283"/>
            <a:chOff x="997761" y="1721711"/>
            <a:chExt cx="4433266" cy="2278283"/>
          </a:xfrm>
        </p:grpSpPr>
        <p:sp>
          <p:nvSpPr>
            <p:cNvPr id="1643" name="Google Shape;1643;p53"/>
            <p:cNvSpPr/>
            <p:nvPr/>
          </p:nvSpPr>
          <p:spPr>
            <a:xfrm>
              <a:off x="4771063" y="3441102"/>
              <a:ext cx="39125" cy="33497"/>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3"/>
            <p:cNvSpPr/>
            <p:nvPr/>
          </p:nvSpPr>
          <p:spPr>
            <a:xfrm>
              <a:off x="4771063" y="3489005"/>
              <a:ext cx="38999" cy="33388"/>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3"/>
            <p:cNvSpPr/>
            <p:nvPr/>
          </p:nvSpPr>
          <p:spPr>
            <a:xfrm>
              <a:off x="4771063" y="3536672"/>
              <a:ext cx="38999" cy="33497"/>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3"/>
            <p:cNvSpPr/>
            <p:nvPr/>
          </p:nvSpPr>
          <p:spPr>
            <a:xfrm>
              <a:off x="4818840" y="3489005"/>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3"/>
            <p:cNvSpPr/>
            <p:nvPr/>
          </p:nvSpPr>
          <p:spPr>
            <a:xfrm>
              <a:off x="4818840" y="3536672"/>
              <a:ext cx="39015" cy="33497"/>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3"/>
            <p:cNvSpPr/>
            <p:nvPr/>
          </p:nvSpPr>
          <p:spPr>
            <a:xfrm>
              <a:off x="4866492" y="3489005"/>
              <a:ext cx="39140" cy="33388"/>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3"/>
            <p:cNvSpPr/>
            <p:nvPr/>
          </p:nvSpPr>
          <p:spPr>
            <a:xfrm>
              <a:off x="4866492" y="3536672"/>
              <a:ext cx="39140" cy="33497"/>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3"/>
            <p:cNvSpPr/>
            <p:nvPr/>
          </p:nvSpPr>
          <p:spPr>
            <a:xfrm>
              <a:off x="4866492" y="3632243"/>
              <a:ext cx="39140" cy="334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3"/>
            <p:cNvSpPr/>
            <p:nvPr/>
          </p:nvSpPr>
          <p:spPr>
            <a:xfrm>
              <a:off x="4914285" y="3489005"/>
              <a:ext cx="39140" cy="33388"/>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3"/>
            <p:cNvSpPr/>
            <p:nvPr/>
          </p:nvSpPr>
          <p:spPr>
            <a:xfrm>
              <a:off x="4914285" y="3536672"/>
              <a:ext cx="39140" cy="33497"/>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3"/>
            <p:cNvSpPr/>
            <p:nvPr/>
          </p:nvSpPr>
          <p:spPr>
            <a:xfrm>
              <a:off x="4914285" y="3680020"/>
              <a:ext cx="39140" cy="33419"/>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3"/>
            <p:cNvSpPr/>
            <p:nvPr/>
          </p:nvSpPr>
          <p:spPr>
            <a:xfrm>
              <a:off x="4914285" y="3632243"/>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3"/>
            <p:cNvSpPr/>
            <p:nvPr/>
          </p:nvSpPr>
          <p:spPr>
            <a:xfrm>
              <a:off x="4914285" y="3584450"/>
              <a:ext cx="39140" cy="334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3"/>
            <p:cNvSpPr/>
            <p:nvPr/>
          </p:nvSpPr>
          <p:spPr>
            <a:xfrm>
              <a:off x="5010749" y="3489005"/>
              <a:ext cx="39140" cy="33388"/>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3"/>
            <p:cNvSpPr/>
            <p:nvPr/>
          </p:nvSpPr>
          <p:spPr>
            <a:xfrm>
              <a:off x="5010749" y="3536672"/>
              <a:ext cx="39140" cy="33497"/>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3"/>
            <p:cNvSpPr/>
            <p:nvPr/>
          </p:nvSpPr>
          <p:spPr>
            <a:xfrm>
              <a:off x="5010749" y="3680020"/>
              <a:ext cx="39140" cy="33419"/>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3"/>
            <p:cNvSpPr/>
            <p:nvPr/>
          </p:nvSpPr>
          <p:spPr>
            <a:xfrm>
              <a:off x="5010749" y="3632243"/>
              <a:ext cx="39140" cy="334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3"/>
            <p:cNvSpPr/>
            <p:nvPr/>
          </p:nvSpPr>
          <p:spPr>
            <a:xfrm>
              <a:off x="5010749" y="3584450"/>
              <a:ext cx="39140" cy="334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3"/>
            <p:cNvSpPr/>
            <p:nvPr/>
          </p:nvSpPr>
          <p:spPr>
            <a:xfrm>
              <a:off x="5059044" y="3536672"/>
              <a:ext cx="39015" cy="33497"/>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3"/>
            <p:cNvSpPr/>
            <p:nvPr/>
          </p:nvSpPr>
          <p:spPr>
            <a:xfrm>
              <a:off x="5059044" y="3632243"/>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3"/>
            <p:cNvSpPr/>
            <p:nvPr/>
          </p:nvSpPr>
          <p:spPr>
            <a:xfrm>
              <a:off x="5059044" y="3584450"/>
              <a:ext cx="39015" cy="334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3"/>
            <p:cNvSpPr/>
            <p:nvPr/>
          </p:nvSpPr>
          <p:spPr>
            <a:xfrm>
              <a:off x="4866492" y="3584450"/>
              <a:ext cx="39140" cy="334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3"/>
            <p:cNvSpPr/>
            <p:nvPr/>
          </p:nvSpPr>
          <p:spPr>
            <a:xfrm>
              <a:off x="4818840" y="3584450"/>
              <a:ext cx="39015" cy="334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3"/>
            <p:cNvSpPr/>
            <p:nvPr/>
          </p:nvSpPr>
          <p:spPr>
            <a:xfrm>
              <a:off x="4771063" y="3584450"/>
              <a:ext cx="38999" cy="334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4580031" y="3536672"/>
              <a:ext cx="39015" cy="33497"/>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4580031" y="3584450"/>
              <a:ext cx="39015" cy="334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4627699" y="3489005"/>
              <a:ext cx="39140" cy="33388"/>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4627699" y="3536672"/>
              <a:ext cx="39140" cy="33497"/>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4627699" y="3584450"/>
              <a:ext cx="39140" cy="334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4675476" y="3441102"/>
              <a:ext cx="39140" cy="33529"/>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4675476" y="3489005"/>
              <a:ext cx="39140" cy="33419"/>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4675476" y="3536672"/>
              <a:ext cx="39140" cy="33529"/>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4675476" y="3584450"/>
              <a:ext cx="39140" cy="334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4723270" y="3393309"/>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4723270"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4723270"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4723270"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4723270"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5344235" y="3441102"/>
              <a:ext cx="39125" cy="33497"/>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5153219" y="3489005"/>
              <a:ext cx="38999" cy="33388"/>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5153219" y="3441102"/>
              <a:ext cx="39125" cy="33497"/>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5200996"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5105301" y="3345531"/>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5009856" y="3250086"/>
              <a:ext cx="39015" cy="334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4771063" y="3202293"/>
              <a:ext cx="38999" cy="334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p:nvPr/>
          </p:nvSpPr>
          <p:spPr>
            <a:xfrm>
              <a:off x="4914285" y="3297864"/>
              <a:ext cx="39140" cy="33388"/>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3"/>
            <p:cNvSpPr/>
            <p:nvPr/>
          </p:nvSpPr>
          <p:spPr>
            <a:xfrm>
              <a:off x="4914285" y="3250086"/>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3"/>
            <p:cNvSpPr/>
            <p:nvPr/>
          </p:nvSpPr>
          <p:spPr>
            <a:xfrm>
              <a:off x="4866492" y="3297864"/>
              <a:ext cx="39140" cy="33388"/>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3"/>
            <p:cNvSpPr/>
            <p:nvPr/>
          </p:nvSpPr>
          <p:spPr>
            <a:xfrm>
              <a:off x="4866492" y="3250086"/>
              <a:ext cx="39140" cy="334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4818840"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4818840" y="3202293"/>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5296442" y="3727688"/>
              <a:ext cx="39140" cy="33497"/>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5248664" y="3823258"/>
              <a:ext cx="39125" cy="334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5248664" y="3775465"/>
              <a:ext cx="39125" cy="33513"/>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5200996" y="3823258"/>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4914285" y="3823258"/>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4962078" y="3727688"/>
              <a:ext cx="38999" cy="33497"/>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4962078" y="3680020"/>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4962078" y="3632243"/>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4962078" y="3584450"/>
              <a:ext cx="38999" cy="334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4962078" y="3536672"/>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4962078" y="3489005"/>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4962078"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4914285" y="3727688"/>
              <a:ext cx="39140" cy="33497"/>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4914285" y="3441102"/>
              <a:ext cx="39140" cy="33497"/>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4914285" y="3393309"/>
              <a:ext cx="39140" cy="33513"/>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4866492" y="3727688"/>
              <a:ext cx="39140" cy="33497"/>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4866492" y="3680020"/>
              <a:ext cx="39140" cy="33419"/>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4866492" y="3441102"/>
              <a:ext cx="39140" cy="33497"/>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4866492" y="3393309"/>
              <a:ext cx="39140" cy="33513"/>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4818840" y="3680020"/>
              <a:ext cx="39015" cy="33419"/>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4818840"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4818840" y="3441102"/>
              <a:ext cx="39140" cy="33497"/>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4818840"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4771063" y="3632243"/>
              <a:ext cx="38999" cy="334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4771063" y="3393309"/>
              <a:ext cx="38999" cy="33513"/>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4771063" y="3345531"/>
              <a:ext cx="38999" cy="33497"/>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4723270" y="3632243"/>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4723270" y="3345531"/>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4675476" y="3632243"/>
              <a:ext cx="39140" cy="334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4675476" y="3393309"/>
              <a:ext cx="39140" cy="33513"/>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4627699" y="3632243"/>
              <a:ext cx="39140" cy="334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4627699" y="3441102"/>
              <a:ext cx="39140" cy="33497"/>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4627699" y="3393309"/>
              <a:ext cx="39140" cy="33513"/>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4580031"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4580031" y="3489005"/>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4580031" y="3441102"/>
              <a:ext cx="39140" cy="33497"/>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4532254" y="3632243"/>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4532254"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4532254"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4532254"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3672496" y="3489005"/>
              <a:ext cx="38999" cy="33388"/>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3672496"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3672496"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3624703" y="3536672"/>
              <a:ext cx="39140" cy="33497"/>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3624703" y="3489005"/>
              <a:ext cx="39093" cy="33388"/>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3624703" y="3441102"/>
              <a:ext cx="39140" cy="33497"/>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3576910" y="3059071"/>
              <a:ext cx="39140" cy="334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3576910" y="3106723"/>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3338242" y="2820262"/>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3338242" y="2868055"/>
              <a:ext cx="39015" cy="33403"/>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3338242" y="2915707"/>
              <a:ext cx="39015" cy="33513"/>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3338242" y="2963500"/>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3338242" y="3011278"/>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3338242" y="3059071"/>
              <a:ext cx="39015" cy="334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3338242" y="3106723"/>
              <a:ext cx="39015" cy="33513"/>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3338242" y="3154516"/>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3338242" y="3202293"/>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3338242" y="3250086"/>
              <a:ext cx="39015" cy="334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3338242" y="3297864"/>
              <a:ext cx="39015" cy="33388"/>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3338242" y="3345531"/>
              <a:ext cx="39015" cy="33497"/>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3338242" y="3393309"/>
              <a:ext cx="39015" cy="33513"/>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3"/>
            <p:cNvSpPr/>
            <p:nvPr/>
          </p:nvSpPr>
          <p:spPr>
            <a:xfrm>
              <a:off x="3338242" y="3441102"/>
              <a:ext cx="39140" cy="33497"/>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3"/>
            <p:cNvSpPr/>
            <p:nvPr/>
          </p:nvSpPr>
          <p:spPr>
            <a:xfrm>
              <a:off x="3338242" y="3489005"/>
              <a:ext cx="39015" cy="33388"/>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3"/>
            <p:cNvSpPr/>
            <p:nvPr/>
          </p:nvSpPr>
          <p:spPr>
            <a:xfrm>
              <a:off x="3338242" y="3584450"/>
              <a:ext cx="39015" cy="334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3"/>
            <p:cNvSpPr/>
            <p:nvPr/>
          </p:nvSpPr>
          <p:spPr>
            <a:xfrm>
              <a:off x="3385894" y="2820262"/>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3"/>
            <p:cNvSpPr/>
            <p:nvPr/>
          </p:nvSpPr>
          <p:spPr>
            <a:xfrm>
              <a:off x="3385894" y="2868055"/>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3"/>
            <p:cNvSpPr/>
            <p:nvPr/>
          </p:nvSpPr>
          <p:spPr>
            <a:xfrm>
              <a:off x="3385894" y="2915707"/>
              <a:ext cx="39140" cy="33513"/>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3"/>
            <p:cNvSpPr/>
            <p:nvPr/>
          </p:nvSpPr>
          <p:spPr>
            <a:xfrm>
              <a:off x="3385894" y="2963500"/>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3"/>
            <p:cNvSpPr/>
            <p:nvPr/>
          </p:nvSpPr>
          <p:spPr>
            <a:xfrm>
              <a:off x="3385894" y="3011278"/>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3"/>
            <p:cNvSpPr/>
            <p:nvPr/>
          </p:nvSpPr>
          <p:spPr>
            <a:xfrm>
              <a:off x="3385894" y="3059071"/>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3"/>
            <p:cNvSpPr/>
            <p:nvPr/>
          </p:nvSpPr>
          <p:spPr>
            <a:xfrm>
              <a:off x="3385894" y="3106723"/>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3"/>
            <p:cNvSpPr/>
            <p:nvPr/>
          </p:nvSpPr>
          <p:spPr>
            <a:xfrm>
              <a:off x="3385894" y="3154516"/>
              <a:ext cx="39140" cy="33497"/>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3"/>
            <p:cNvSpPr/>
            <p:nvPr/>
          </p:nvSpPr>
          <p:spPr>
            <a:xfrm>
              <a:off x="3385894" y="3202293"/>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3"/>
            <p:cNvSpPr/>
            <p:nvPr/>
          </p:nvSpPr>
          <p:spPr>
            <a:xfrm>
              <a:off x="3385894" y="3250086"/>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3385894" y="3297864"/>
              <a:ext cx="39140" cy="33388"/>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3385894" y="3345531"/>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3385894" y="3393309"/>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3433687"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3433687" y="2868055"/>
              <a:ext cx="39140" cy="33403"/>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3433687" y="2915707"/>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3433687" y="2963500"/>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3"/>
            <p:cNvSpPr/>
            <p:nvPr/>
          </p:nvSpPr>
          <p:spPr>
            <a:xfrm>
              <a:off x="3433687" y="3011278"/>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3"/>
            <p:cNvSpPr/>
            <p:nvPr/>
          </p:nvSpPr>
          <p:spPr>
            <a:xfrm>
              <a:off x="3433687" y="3059071"/>
              <a:ext cx="39140" cy="334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3"/>
            <p:cNvSpPr/>
            <p:nvPr/>
          </p:nvSpPr>
          <p:spPr>
            <a:xfrm>
              <a:off x="3433687" y="3106723"/>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3433687" y="3154516"/>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3433687" y="3202293"/>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3433687" y="3250086"/>
              <a:ext cx="39140" cy="334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3433687" y="3297864"/>
              <a:ext cx="39140" cy="33388"/>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3433687" y="3345531"/>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3481480" y="2963500"/>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3481480" y="3011278"/>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3481480" y="3059071"/>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3481480" y="3106723"/>
              <a:ext cx="38999" cy="33513"/>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3529258" y="2963500"/>
              <a:ext cx="39015" cy="33497"/>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3529258" y="3011278"/>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3529258" y="3059071"/>
              <a:ext cx="39015" cy="33403"/>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3529258" y="3106723"/>
              <a:ext cx="39015" cy="33513"/>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3529179" y="3154516"/>
              <a:ext cx="39093" cy="33497"/>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3481480" y="3154516"/>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3481480" y="3202293"/>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3481480" y="3250086"/>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3481480" y="3297864"/>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3481480" y="3345531"/>
              <a:ext cx="38999" cy="33497"/>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3481480"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3433687" y="3393309"/>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3433687"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3385894" y="3441102"/>
              <a:ext cx="39140" cy="33497"/>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3385894" y="3489005"/>
              <a:ext cx="39140" cy="33388"/>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3385894" y="3584450"/>
              <a:ext cx="39140" cy="334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3385894" y="3536672"/>
              <a:ext cx="39140" cy="33497"/>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3338242" y="3536672"/>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3"/>
            <p:cNvSpPr/>
            <p:nvPr/>
          </p:nvSpPr>
          <p:spPr>
            <a:xfrm>
              <a:off x="3099308"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3"/>
            <p:cNvSpPr/>
            <p:nvPr/>
          </p:nvSpPr>
          <p:spPr>
            <a:xfrm>
              <a:off x="3099308"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3099308"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3099308"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3099308" y="2915707"/>
              <a:ext cx="39015" cy="33513"/>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3099308" y="2963500"/>
              <a:ext cx="39015" cy="33497"/>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3099308"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2908293"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2908293" y="2915707"/>
              <a:ext cx="39015" cy="33513"/>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2908293" y="2963500"/>
              <a:ext cx="39015" cy="33497"/>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2956086" y="2820262"/>
              <a:ext cx="38999" cy="334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2956086" y="2868055"/>
              <a:ext cx="38999" cy="33403"/>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2956086" y="2915707"/>
              <a:ext cx="38999" cy="33513"/>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2956086" y="2963500"/>
              <a:ext cx="38999" cy="33497"/>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2956086" y="3011278"/>
              <a:ext cx="38999" cy="334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3003738" y="2724692"/>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3003738" y="2772485"/>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3003738" y="2820262"/>
              <a:ext cx="39140" cy="334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3"/>
            <p:cNvSpPr/>
            <p:nvPr/>
          </p:nvSpPr>
          <p:spPr>
            <a:xfrm>
              <a:off x="3003738" y="2868055"/>
              <a:ext cx="39140" cy="33403"/>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3"/>
            <p:cNvSpPr/>
            <p:nvPr/>
          </p:nvSpPr>
          <p:spPr>
            <a:xfrm>
              <a:off x="3003738" y="2915707"/>
              <a:ext cx="39140" cy="33513"/>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3"/>
            <p:cNvSpPr/>
            <p:nvPr/>
          </p:nvSpPr>
          <p:spPr>
            <a:xfrm>
              <a:off x="3003738" y="2963500"/>
              <a:ext cx="39140" cy="33497"/>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3"/>
            <p:cNvSpPr/>
            <p:nvPr/>
          </p:nvSpPr>
          <p:spPr>
            <a:xfrm>
              <a:off x="3003738" y="3011278"/>
              <a:ext cx="39140" cy="334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3"/>
            <p:cNvSpPr/>
            <p:nvPr/>
          </p:nvSpPr>
          <p:spPr>
            <a:xfrm>
              <a:off x="3051531" y="2724692"/>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3"/>
            <p:cNvSpPr/>
            <p:nvPr/>
          </p:nvSpPr>
          <p:spPr>
            <a:xfrm>
              <a:off x="3051531"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3"/>
            <p:cNvSpPr/>
            <p:nvPr/>
          </p:nvSpPr>
          <p:spPr>
            <a:xfrm>
              <a:off x="3051531"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3"/>
            <p:cNvSpPr/>
            <p:nvPr/>
          </p:nvSpPr>
          <p:spPr>
            <a:xfrm>
              <a:off x="3051531" y="2868055"/>
              <a:ext cx="39140" cy="33403"/>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3"/>
            <p:cNvSpPr/>
            <p:nvPr/>
          </p:nvSpPr>
          <p:spPr>
            <a:xfrm>
              <a:off x="3051531" y="2915707"/>
              <a:ext cx="39140" cy="33513"/>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3"/>
            <p:cNvSpPr/>
            <p:nvPr/>
          </p:nvSpPr>
          <p:spPr>
            <a:xfrm>
              <a:off x="3051531" y="2963500"/>
              <a:ext cx="39140" cy="33497"/>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3"/>
            <p:cNvSpPr/>
            <p:nvPr/>
          </p:nvSpPr>
          <p:spPr>
            <a:xfrm>
              <a:off x="3051531" y="3011278"/>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3"/>
            <p:cNvSpPr/>
            <p:nvPr/>
          </p:nvSpPr>
          <p:spPr>
            <a:xfrm>
              <a:off x="3051531" y="3059071"/>
              <a:ext cx="39140" cy="33403"/>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3"/>
            <p:cNvSpPr/>
            <p:nvPr/>
          </p:nvSpPr>
          <p:spPr>
            <a:xfrm>
              <a:off x="3099308" y="3059071"/>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3"/>
            <p:cNvSpPr/>
            <p:nvPr/>
          </p:nvSpPr>
          <p:spPr>
            <a:xfrm>
              <a:off x="3147101"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3"/>
            <p:cNvSpPr/>
            <p:nvPr/>
          </p:nvSpPr>
          <p:spPr>
            <a:xfrm>
              <a:off x="3147101" y="2772485"/>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3"/>
            <p:cNvSpPr/>
            <p:nvPr/>
          </p:nvSpPr>
          <p:spPr>
            <a:xfrm>
              <a:off x="3147101" y="2820262"/>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3"/>
            <p:cNvSpPr/>
            <p:nvPr/>
          </p:nvSpPr>
          <p:spPr>
            <a:xfrm>
              <a:off x="3147101" y="2915707"/>
              <a:ext cx="38999" cy="33513"/>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3"/>
            <p:cNvSpPr/>
            <p:nvPr/>
          </p:nvSpPr>
          <p:spPr>
            <a:xfrm>
              <a:off x="3147101" y="2963500"/>
              <a:ext cx="38999" cy="33497"/>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3"/>
            <p:cNvSpPr/>
            <p:nvPr/>
          </p:nvSpPr>
          <p:spPr>
            <a:xfrm>
              <a:off x="3147101" y="3011278"/>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3"/>
            <p:cNvSpPr/>
            <p:nvPr/>
          </p:nvSpPr>
          <p:spPr>
            <a:xfrm>
              <a:off x="3147101" y="3059071"/>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3"/>
            <p:cNvSpPr/>
            <p:nvPr/>
          </p:nvSpPr>
          <p:spPr>
            <a:xfrm>
              <a:off x="3194879" y="2724692"/>
              <a:ext cx="39015" cy="33513"/>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3"/>
            <p:cNvSpPr/>
            <p:nvPr/>
          </p:nvSpPr>
          <p:spPr>
            <a:xfrm>
              <a:off x="3194879" y="2772485"/>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3"/>
            <p:cNvSpPr/>
            <p:nvPr/>
          </p:nvSpPr>
          <p:spPr>
            <a:xfrm>
              <a:off x="3194879" y="2820262"/>
              <a:ext cx="39015" cy="334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3"/>
            <p:cNvSpPr/>
            <p:nvPr/>
          </p:nvSpPr>
          <p:spPr>
            <a:xfrm>
              <a:off x="3194879" y="2915707"/>
              <a:ext cx="39015" cy="33513"/>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3"/>
            <p:cNvSpPr/>
            <p:nvPr/>
          </p:nvSpPr>
          <p:spPr>
            <a:xfrm>
              <a:off x="3194879" y="2963500"/>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3"/>
            <p:cNvSpPr/>
            <p:nvPr/>
          </p:nvSpPr>
          <p:spPr>
            <a:xfrm>
              <a:off x="3194879" y="3011278"/>
              <a:ext cx="39015" cy="334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3"/>
            <p:cNvSpPr/>
            <p:nvPr/>
          </p:nvSpPr>
          <p:spPr>
            <a:xfrm>
              <a:off x="3194879" y="3059071"/>
              <a:ext cx="39015" cy="33419"/>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3"/>
            <p:cNvSpPr/>
            <p:nvPr/>
          </p:nvSpPr>
          <p:spPr>
            <a:xfrm>
              <a:off x="3194879" y="3106723"/>
              <a:ext cx="39015" cy="33513"/>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3"/>
            <p:cNvSpPr/>
            <p:nvPr/>
          </p:nvSpPr>
          <p:spPr>
            <a:xfrm>
              <a:off x="3242672"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3"/>
            <p:cNvSpPr/>
            <p:nvPr/>
          </p:nvSpPr>
          <p:spPr>
            <a:xfrm>
              <a:off x="3242672" y="2820262"/>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3"/>
            <p:cNvSpPr/>
            <p:nvPr/>
          </p:nvSpPr>
          <p:spPr>
            <a:xfrm>
              <a:off x="3242672" y="2915707"/>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3"/>
            <p:cNvSpPr/>
            <p:nvPr/>
          </p:nvSpPr>
          <p:spPr>
            <a:xfrm>
              <a:off x="3242672" y="2963500"/>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3"/>
            <p:cNvSpPr/>
            <p:nvPr/>
          </p:nvSpPr>
          <p:spPr>
            <a:xfrm>
              <a:off x="3242672" y="3011278"/>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3"/>
            <p:cNvSpPr/>
            <p:nvPr/>
          </p:nvSpPr>
          <p:spPr>
            <a:xfrm>
              <a:off x="3242672" y="3059071"/>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3"/>
            <p:cNvSpPr/>
            <p:nvPr/>
          </p:nvSpPr>
          <p:spPr>
            <a:xfrm>
              <a:off x="3242672" y="3106723"/>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3"/>
            <p:cNvSpPr/>
            <p:nvPr/>
          </p:nvSpPr>
          <p:spPr>
            <a:xfrm>
              <a:off x="3242672" y="3154516"/>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3"/>
            <p:cNvSpPr/>
            <p:nvPr/>
          </p:nvSpPr>
          <p:spPr>
            <a:xfrm>
              <a:off x="3242672"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3242672"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3"/>
            <p:cNvSpPr/>
            <p:nvPr/>
          </p:nvSpPr>
          <p:spPr>
            <a:xfrm>
              <a:off x="3290449" y="2820262"/>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3"/>
            <p:cNvSpPr/>
            <p:nvPr/>
          </p:nvSpPr>
          <p:spPr>
            <a:xfrm>
              <a:off x="3290449" y="3536672"/>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3290449" y="3489005"/>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3"/>
            <p:cNvSpPr/>
            <p:nvPr/>
          </p:nvSpPr>
          <p:spPr>
            <a:xfrm>
              <a:off x="3290449" y="3441102"/>
              <a:ext cx="39140" cy="33497"/>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3"/>
            <p:cNvSpPr/>
            <p:nvPr/>
          </p:nvSpPr>
          <p:spPr>
            <a:xfrm>
              <a:off x="3290449" y="3393309"/>
              <a:ext cx="39015" cy="33513"/>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3290449" y="3345531"/>
              <a:ext cx="39015" cy="33497"/>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3"/>
            <p:cNvSpPr/>
            <p:nvPr/>
          </p:nvSpPr>
          <p:spPr>
            <a:xfrm>
              <a:off x="3290449" y="3297864"/>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3"/>
            <p:cNvSpPr/>
            <p:nvPr/>
          </p:nvSpPr>
          <p:spPr>
            <a:xfrm>
              <a:off x="3290449"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3"/>
            <p:cNvSpPr/>
            <p:nvPr/>
          </p:nvSpPr>
          <p:spPr>
            <a:xfrm>
              <a:off x="3290449" y="3202293"/>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3"/>
            <p:cNvSpPr/>
            <p:nvPr/>
          </p:nvSpPr>
          <p:spPr>
            <a:xfrm>
              <a:off x="3290371" y="3154516"/>
              <a:ext cx="39093" cy="33497"/>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3"/>
            <p:cNvSpPr/>
            <p:nvPr/>
          </p:nvSpPr>
          <p:spPr>
            <a:xfrm>
              <a:off x="3290449" y="3106723"/>
              <a:ext cx="39015" cy="33513"/>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3"/>
            <p:cNvSpPr/>
            <p:nvPr/>
          </p:nvSpPr>
          <p:spPr>
            <a:xfrm>
              <a:off x="3290449" y="3059071"/>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3"/>
            <p:cNvSpPr/>
            <p:nvPr/>
          </p:nvSpPr>
          <p:spPr>
            <a:xfrm>
              <a:off x="3290449" y="3011278"/>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3"/>
            <p:cNvSpPr/>
            <p:nvPr/>
          </p:nvSpPr>
          <p:spPr>
            <a:xfrm>
              <a:off x="3290449" y="2963500"/>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3"/>
            <p:cNvSpPr/>
            <p:nvPr/>
          </p:nvSpPr>
          <p:spPr>
            <a:xfrm>
              <a:off x="3290449" y="2915707"/>
              <a:ext cx="39015" cy="33513"/>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290449" y="2868055"/>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3"/>
            <p:cNvSpPr/>
            <p:nvPr/>
          </p:nvSpPr>
          <p:spPr>
            <a:xfrm>
              <a:off x="3242672" y="2868055"/>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3194879" y="2868055"/>
              <a:ext cx="39015" cy="33372"/>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47101" y="2868055"/>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3672496" y="3106723"/>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3"/>
            <p:cNvSpPr/>
            <p:nvPr/>
          </p:nvSpPr>
          <p:spPr>
            <a:xfrm>
              <a:off x="3672496" y="3059071"/>
              <a:ext cx="38999" cy="334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672496" y="3011278"/>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3"/>
            <p:cNvSpPr/>
            <p:nvPr/>
          </p:nvSpPr>
          <p:spPr>
            <a:xfrm>
              <a:off x="3624703" y="3154516"/>
              <a:ext cx="39140" cy="33497"/>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3"/>
            <p:cNvSpPr/>
            <p:nvPr/>
          </p:nvSpPr>
          <p:spPr>
            <a:xfrm>
              <a:off x="3624703" y="3106723"/>
              <a:ext cx="39140" cy="33513"/>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3"/>
            <p:cNvSpPr/>
            <p:nvPr/>
          </p:nvSpPr>
          <p:spPr>
            <a:xfrm>
              <a:off x="3624703" y="3059071"/>
              <a:ext cx="39140" cy="33403"/>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3"/>
            <p:cNvSpPr/>
            <p:nvPr/>
          </p:nvSpPr>
          <p:spPr>
            <a:xfrm>
              <a:off x="3624703" y="3011278"/>
              <a:ext cx="39140" cy="334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3"/>
            <p:cNvSpPr/>
            <p:nvPr/>
          </p:nvSpPr>
          <p:spPr>
            <a:xfrm>
              <a:off x="3624703" y="2963500"/>
              <a:ext cx="39140" cy="33497"/>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3"/>
            <p:cNvSpPr/>
            <p:nvPr/>
          </p:nvSpPr>
          <p:spPr>
            <a:xfrm>
              <a:off x="3576910" y="3202293"/>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3"/>
            <p:cNvSpPr/>
            <p:nvPr/>
          </p:nvSpPr>
          <p:spPr>
            <a:xfrm>
              <a:off x="3576910" y="3154516"/>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3"/>
            <p:cNvSpPr/>
            <p:nvPr/>
          </p:nvSpPr>
          <p:spPr>
            <a:xfrm>
              <a:off x="3576910" y="3011278"/>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3"/>
            <p:cNvSpPr/>
            <p:nvPr/>
          </p:nvSpPr>
          <p:spPr>
            <a:xfrm>
              <a:off x="3576910" y="2963500"/>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3"/>
            <p:cNvSpPr/>
            <p:nvPr/>
          </p:nvSpPr>
          <p:spPr>
            <a:xfrm>
              <a:off x="3576910" y="2915707"/>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3"/>
            <p:cNvSpPr/>
            <p:nvPr/>
          </p:nvSpPr>
          <p:spPr>
            <a:xfrm>
              <a:off x="3529258" y="3441102"/>
              <a:ext cx="39140" cy="33497"/>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3"/>
            <p:cNvSpPr/>
            <p:nvPr/>
          </p:nvSpPr>
          <p:spPr>
            <a:xfrm>
              <a:off x="3529258"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3"/>
            <p:cNvSpPr/>
            <p:nvPr/>
          </p:nvSpPr>
          <p:spPr>
            <a:xfrm>
              <a:off x="3529258" y="3345531"/>
              <a:ext cx="39015" cy="33497"/>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3"/>
            <p:cNvSpPr/>
            <p:nvPr/>
          </p:nvSpPr>
          <p:spPr>
            <a:xfrm>
              <a:off x="3529258" y="3297864"/>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3"/>
            <p:cNvSpPr/>
            <p:nvPr/>
          </p:nvSpPr>
          <p:spPr>
            <a:xfrm>
              <a:off x="3529258"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3"/>
            <p:cNvSpPr/>
            <p:nvPr/>
          </p:nvSpPr>
          <p:spPr>
            <a:xfrm>
              <a:off x="3529258" y="3202293"/>
              <a:ext cx="39015" cy="334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3"/>
            <p:cNvSpPr/>
            <p:nvPr/>
          </p:nvSpPr>
          <p:spPr>
            <a:xfrm>
              <a:off x="3529258"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3"/>
            <p:cNvSpPr/>
            <p:nvPr/>
          </p:nvSpPr>
          <p:spPr>
            <a:xfrm>
              <a:off x="3529258" y="2868055"/>
              <a:ext cx="39015" cy="33403"/>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3"/>
            <p:cNvSpPr/>
            <p:nvPr/>
          </p:nvSpPr>
          <p:spPr>
            <a:xfrm>
              <a:off x="3481480" y="3489005"/>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3"/>
            <p:cNvSpPr/>
            <p:nvPr/>
          </p:nvSpPr>
          <p:spPr>
            <a:xfrm>
              <a:off x="3481480"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3"/>
            <p:cNvSpPr/>
            <p:nvPr/>
          </p:nvSpPr>
          <p:spPr>
            <a:xfrm>
              <a:off x="3481480"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3"/>
            <p:cNvSpPr/>
            <p:nvPr/>
          </p:nvSpPr>
          <p:spPr>
            <a:xfrm>
              <a:off x="3481480" y="2820262"/>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3"/>
            <p:cNvSpPr/>
            <p:nvPr/>
          </p:nvSpPr>
          <p:spPr>
            <a:xfrm>
              <a:off x="3433687" y="3632243"/>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3"/>
            <p:cNvSpPr/>
            <p:nvPr/>
          </p:nvSpPr>
          <p:spPr>
            <a:xfrm>
              <a:off x="3433687" y="3584450"/>
              <a:ext cx="39140" cy="334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3"/>
            <p:cNvSpPr/>
            <p:nvPr/>
          </p:nvSpPr>
          <p:spPr>
            <a:xfrm>
              <a:off x="3433687" y="3536672"/>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3"/>
            <p:cNvSpPr/>
            <p:nvPr/>
          </p:nvSpPr>
          <p:spPr>
            <a:xfrm>
              <a:off x="3433687" y="3489005"/>
              <a:ext cx="39140" cy="33388"/>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3"/>
            <p:cNvSpPr/>
            <p:nvPr/>
          </p:nvSpPr>
          <p:spPr>
            <a:xfrm>
              <a:off x="3433687"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3"/>
            <p:cNvSpPr/>
            <p:nvPr/>
          </p:nvSpPr>
          <p:spPr>
            <a:xfrm>
              <a:off x="3385894" y="3632243"/>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3"/>
            <p:cNvSpPr/>
            <p:nvPr/>
          </p:nvSpPr>
          <p:spPr>
            <a:xfrm>
              <a:off x="3385894" y="2772485"/>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3"/>
            <p:cNvSpPr/>
            <p:nvPr/>
          </p:nvSpPr>
          <p:spPr>
            <a:xfrm>
              <a:off x="3385894" y="2724692"/>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3"/>
            <p:cNvSpPr/>
            <p:nvPr/>
          </p:nvSpPr>
          <p:spPr>
            <a:xfrm>
              <a:off x="3338242" y="3632243"/>
              <a:ext cx="39015" cy="334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3"/>
            <p:cNvSpPr/>
            <p:nvPr/>
          </p:nvSpPr>
          <p:spPr>
            <a:xfrm>
              <a:off x="3338242" y="2772485"/>
              <a:ext cx="39015" cy="334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3"/>
            <p:cNvSpPr/>
            <p:nvPr/>
          </p:nvSpPr>
          <p:spPr>
            <a:xfrm>
              <a:off x="3338242" y="2724692"/>
              <a:ext cx="39015" cy="33513"/>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3"/>
            <p:cNvSpPr/>
            <p:nvPr/>
          </p:nvSpPr>
          <p:spPr>
            <a:xfrm>
              <a:off x="3290449" y="3632243"/>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3"/>
            <p:cNvSpPr/>
            <p:nvPr/>
          </p:nvSpPr>
          <p:spPr>
            <a:xfrm>
              <a:off x="3290449" y="3584450"/>
              <a:ext cx="39015" cy="334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3"/>
            <p:cNvSpPr/>
            <p:nvPr/>
          </p:nvSpPr>
          <p:spPr>
            <a:xfrm>
              <a:off x="3290449" y="2772485"/>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3"/>
            <p:cNvSpPr/>
            <p:nvPr/>
          </p:nvSpPr>
          <p:spPr>
            <a:xfrm>
              <a:off x="3290449" y="2724692"/>
              <a:ext cx="39015" cy="33513"/>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3"/>
            <p:cNvSpPr/>
            <p:nvPr/>
          </p:nvSpPr>
          <p:spPr>
            <a:xfrm>
              <a:off x="3242672"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3"/>
            <p:cNvSpPr/>
            <p:nvPr/>
          </p:nvSpPr>
          <p:spPr>
            <a:xfrm>
              <a:off x="3242672"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3"/>
            <p:cNvSpPr/>
            <p:nvPr/>
          </p:nvSpPr>
          <p:spPr>
            <a:xfrm>
              <a:off x="3242672"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3"/>
            <p:cNvSpPr/>
            <p:nvPr/>
          </p:nvSpPr>
          <p:spPr>
            <a:xfrm>
              <a:off x="3242672" y="3393309"/>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3242672" y="3345531"/>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3242672" y="3297864"/>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3242672" y="3250086"/>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3242672" y="2724692"/>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3194879" y="3441102"/>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3194879" y="3393309"/>
              <a:ext cx="39015" cy="33513"/>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3194879" y="3250086"/>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3194879" y="3202293"/>
              <a:ext cx="39015" cy="334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3194800" y="3154516"/>
              <a:ext cx="39093" cy="33497"/>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3194879" y="2676914"/>
              <a:ext cx="39015" cy="33497"/>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3147007" y="3154516"/>
              <a:ext cx="39093" cy="33497"/>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3"/>
            <p:cNvSpPr/>
            <p:nvPr/>
          </p:nvSpPr>
          <p:spPr>
            <a:xfrm>
              <a:off x="3147101" y="3106723"/>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3"/>
            <p:cNvSpPr/>
            <p:nvPr/>
          </p:nvSpPr>
          <p:spPr>
            <a:xfrm>
              <a:off x="3147101"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3099308" y="3106723"/>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3099308"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3099308" y="2629247"/>
              <a:ext cx="39015" cy="33419"/>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3051531" y="3106723"/>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3051531" y="2676914"/>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3051531" y="2629247"/>
              <a:ext cx="39140" cy="33419"/>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3003738" y="3106723"/>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3003738" y="3059071"/>
              <a:ext cx="39140" cy="33403"/>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3003738" y="2676914"/>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3003738" y="2629247"/>
              <a:ext cx="39140" cy="33419"/>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2956086" y="3059071"/>
              <a:ext cx="38999" cy="33403"/>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2956086" y="2772485"/>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3"/>
            <p:cNvSpPr/>
            <p:nvPr/>
          </p:nvSpPr>
          <p:spPr>
            <a:xfrm>
              <a:off x="2956086" y="2724692"/>
              <a:ext cx="38999" cy="33513"/>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3"/>
            <p:cNvSpPr/>
            <p:nvPr/>
          </p:nvSpPr>
          <p:spPr>
            <a:xfrm>
              <a:off x="2956086" y="2676914"/>
              <a:ext cx="38999" cy="33497"/>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2908293" y="3059071"/>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2908293"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2908293"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2908293"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860515" y="3011278"/>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2860515" y="2963500"/>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2860515" y="2915707"/>
              <a:ext cx="38999" cy="33513"/>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2860515"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2860515" y="2820262"/>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3481480" y="2915707"/>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2812722" y="1769489"/>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2765070" y="1769489"/>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3576910" y="2103727"/>
              <a:ext cx="39140" cy="33513"/>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3576910" y="2151520"/>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3576910"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3576910" y="2247090"/>
              <a:ext cx="39140" cy="334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3576910"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3576910"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3576910" y="2390328"/>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3338242" y="2247090"/>
              <a:ext cx="39015" cy="334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3338242" y="2294742"/>
              <a:ext cx="39015" cy="33513"/>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3147101"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3194879" y="2342535"/>
              <a:ext cx="39015" cy="33513"/>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3194879" y="2294742"/>
              <a:ext cx="39015" cy="33513"/>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3242672"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3290449" y="2294742"/>
              <a:ext cx="39015" cy="33513"/>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3290449" y="2342535"/>
              <a:ext cx="39015" cy="33513"/>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3338242" y="2342535"/>
              <a:ext cx="39015" cy="33513"/>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3338242" y="2390328"/>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3385894" y="2247090"/>
              <a:ext cx="39140" cy="33403"/>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3385894"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3385894"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3385894" y="2390328"/>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3433687"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3433687"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3433687" y="2247090"/>
              <a:ext cx="39140" cy="334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3433687"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3433687" y="2342535"/>
              <a:ext cx="39140" cy="33513"/>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3433687"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3481480"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3481480"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3481480"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3481480" y="2294742"/>
              <a:ext cx="38999" cy="33513"/>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3481480"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3481480"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3481480"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3529258"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3529258"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3529258"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3529258"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3529258"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3529258"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3529258"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3529258"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3576910"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3624703" y="2103727"/>
              <a:ext cx="39140" cy="33513"/>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3624703" y="2151520"/>
              <a:ext cx="39140" cy="334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3624703" y="2199313"/>
              <a:ext cx="39140" cy="3343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3624703" y="2247090"/>
              <a:ext cx="39140" cy="33403"/>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3624703" y="2294742"/>
              <a:ext cx="39140" cy="33513"/>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3624703" y="2342535"/>
              <a:ext cx="39140" cy="33513"/>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3624703" y="2390328"/>
              <a:ext cx="39140" cy="3343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3624703" y="2438106"/>
              <a:ext cx="39140" cy="334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3624703" y="2056075"/>
              <a:ext cx="39093" cy="33388"/>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3576910"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3529258"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3529258"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3481480"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3481480" y="2056075"/>
              <a:ext cx="38999" cy="33388"/>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3481480"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3481480"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3433687"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433687" y="2103727"/>
              <a:ext cx="39140" cy="33513"/>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433687" y="2056075"/>
              <a:ext cx="39140" cy="33388"/>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433687" y="2008297"/>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3433687" y="1960504"/>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3433687" y="1912711"/>
              <a:ext cx="39140" cy="33513"/>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3385894"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385894"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3385894" y="2151520"/>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3385894" y="2103727"/>
              <a:ext cx="39140" cy="33513"/>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385894"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385894" y="2008297"/>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385894" y="1960504"/>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385894" y="1912711"/>
              <a:ext cx="39140" cy="33513"/>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38242" y="2485899"/>
              <a:ext cx="39093" cy="33497"/>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3338242" y="2438106"/>
              <a:ext cx="39015" cy="334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3338242" y="2199313"/>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338242" y="2103727"/>
              <a:ext cx="39015" cy="33513"/>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338242" y="2056075"/>
              <a:ext cx="39015" cy="33388"/>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338242" y="2008297"/>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338242" y="1960504"/>
              <a:ext cx="39015" cy="334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338242" y="1912711"/>
              <a:ext cx="39015" cy="33513"/>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338242" y="1769489"/>
              <a:ext cx="39015" cy="334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3290449" y="2390328"/>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3290449" y="2247090"/>
              <a:ext cx="39015" cy="33403"/>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3290449" y="2199313"/>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3290449" y="2151520"/>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3290449" y="2103727"/>
              <a:ext cx="39015" cy="33513"/>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3290449" y="2056075"/>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3290449" y="2008297"/>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3290449" y="1960504"/>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3290449" y="1912711"/>
              <a:ext cx="39015" cy="33513"/>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3290449" y="1769489"/>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3242672"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3242672"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3242672"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3242672" y="2247090"/>
              <a:ext cx="39015" cy="33403"/>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3242672"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242672"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242672"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242672"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242672"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242672" y="1817282"/>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242672" y="1769489"/>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194879" y="2438106"/>
              <a:ext cx="39015" cy="334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194879" y="2390328"/>
              <a:ext cx="39015" cy="3343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194879" y="2247090"/>
              <a:ext cx="39015" cy="33419"/>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194879" y="2199313"/>
              <a:ext cx="39015" cy="3343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194879" y="2151520"/>
              <a:ext cx="39015" cy="334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194879" y="2103727"/>
              <a:ext cx="39015" cy="33513"/>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194879" y="2056075"/>
              <a:ext cx="39015" cy="33388"/>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194879" y="2008297"/>
              <a:ext cx="39015" cy="3343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194879" y="1769489"/>
              <a:ext cx="39015" cy="334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147101"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3147101" y="2342535"/>
              <a:ext cx="38999" cy="33513"/>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3147101"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3147101" y="2103727"/>
              <a:ext cx="38999" cy="33513"/>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3147101" y="2056075"/>
              <a:ext cx="38968" cy="33388"/>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3099308"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3099308"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3099308"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3099308"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3099308"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3051531"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3051531"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3051531"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3051531" y="2342535"/>
              <a:ext cx="39140" cy="33513"/>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3051531"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3051531"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3051531"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3003738"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3003738" y="2485899"/>
              <a:ext cx="39235" cy="33497"/>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3003738"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3003738"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3003738" y="2247090"/>
              <a:ext cx="39140" cy="33403"/>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3003738"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3003738"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2956086" y="2533676"/>
              <a:ext cx="38999" cy="33513"/>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2956086"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2956086" y="2438106"/>
              <a:ext cx="38999" cy="334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2956086"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2908293"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2812722" y="2103727"/>
              <a:ext cx="39140" cy="33513"/>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2765070"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2765070"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2717277"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2717277"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2717277" y="1912711"/>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2717277"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2717277"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2717277"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2669500"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2669500"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2669500"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2669500"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2669500"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2669500"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2669500"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2621707" y="2056075"/>
              <a:ext cx="38968" cy="33388"/>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2621707"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2621707"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2621707"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2621707"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2621707"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2621707"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2621707" y="1721711"/>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257392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2573929"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2573929"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2573929"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2573929"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2573929"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2573929"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2573929"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2526262"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2526262"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2526262"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2526262"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2526262"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2526262" y="1817282"/>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2526262"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2526262" y="1721711"/>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2478484"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2478484"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2478484"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2478484"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2478484"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2478484"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2478484"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2478484"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2478484"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2430691"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2430691"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2430691"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2430691"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2430691"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2430691"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2430691"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2430691" y="1817282"/>
              <a:ext cx="39015" cy="33497"/>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2430691"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2430691" y="1721711"/>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2382914"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2382914" y="2103727"/>
              <a:ext cx="39125" cy="33513"/>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2382914" y="2056075"/>
              <a:ext cx="39125" cy="33388"/>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2382914" y="2008297"/>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2382914" y="1960504"/>
              <a:ext cx="39125" cy="334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2382914"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2382914" y="1864934"/>
              <a:ext cx="39125" cy="33513"/>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2382914" y="1817282"/>
              <a:ext cx="39125" cy="3343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2382914" y="1769489"/>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2382914" y="1721711"/>
              <a:ext cx="39125" cy="3343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233524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233524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233524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233524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233524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2335246"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2335246" y="1817282"/>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2335246"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2335246" y="1721711"/>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2287469" y="1912711"/>
              <a:ext cx="38999" cy="33513"/>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2287469" y="1864934"/>
              <a:ext cx="38999" cy="33513"/>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2287469" y="1817282"/>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2287469" y="1769489"/>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2239550" y="1864934"/>
              <a:ext cx="39015" cy="33513"/>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2239550" y="1817282"/>
              <a:ext cx="39015" cy="3343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2239550" y="1769489"/>
              <a:ext cx="39015" cy="334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2191757" y="1864934"/>
              <a:ext cx="39140" cy="33513"/>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2191757" y="1817282"/>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2573929" y="3345531"/>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2573929" y="3297864"/>
              <a:ext cx="39093" cy="33419"/>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2573929" y="3250086"/>
              <a:ext cx="39093" cy="33403"/>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2526262" y="3489005"/>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2526136" y="3441102"/>
              <a:ext cx="39140" cy="33529"/>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2526262"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2526262" y="3345531"/>
              <a:ext cx="39015" cy="33497"/>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2526262" y="3297864"/>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2526262"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2478484" y="3489005"/>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2478484" y="3441102"/>
              <a:ext cx="39125" cy="33529"/>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2478484"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2478484" y="3345531"/>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2478484" y="3297864"/>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2478484" y="3250086"/>
              <a:ext cx="38999" cy="334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2430691" y="3536672"/>
              <a:ext cx="39015" cy="33529"/>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2430691" y="3489005"/>
              <a:ext cx="39015" cy="33419"/>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2430691" y="3441102"/>
              <a:ext cx="39140" cy="33529"/>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2430691" y="3393309"/>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2430691" y="3345531"/>
              <a:ext cx="39015" cy="33529"/>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2430691" y="3297864"/>
              <a:ext cx="39015" cy="33419"/>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2430691" y="3250086"/>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2430691" y="3202293"/>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2382914" y="3632243"/>
              <a:ext cx="39125" cy="334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2382914" y="3584450"/>
              <a:ext cx="39125" cy="334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2382914" y="3536672"/>
              <a:ext cx="38999" cy="33529"/>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2382914" y="3489005"/>
              <a:ext cx="38999" cy="33419"/>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2382914" y="3441102"/>
              <a:ext cx="39125" cy="33529"/>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2382914" y="3393309"/>
              <a:ext cx="39125" cy="33513"/>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2382914" y="3345531"/>
              <a:ext cx="39125" cy="33497"/>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2382914" y="3297864"/>
              <a:ext cx="38999" cy="33419"/>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2382914" y="3250086"/>
              <a:ext cx="39125" cy="334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2382914" y="3202293"/>
              <a:ext cx="39125" cy="334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2382914" y="3154516"/>
              <a:ext cx="39125" cy="33497"/>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2335246" y="3727688"/>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2335246" y="3680020"/>
              <a:ext cx="39015" cy="33419"/>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2335246"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2335246" y="3584450"/>
              <a:ext cx="39015" cy="334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2335121" y="3536672"/>
              <a:ext cx="39140" cy="33529"/>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2335121" y="3489005"/>
              <a:ext cx="39140" cy="33419"/>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2335121" y="3441102"/>
              <a:ext cx="39140" cy="33529"/>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2335246"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2335246" y="3345531"/>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2335121" y="3297864"/>
              <a:ext cx="39140" cy="33419"/>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2335121" y="3250086"/>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2335121" y="3202293"/>
              <a:ext cx="39140" cy="334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2335121" y="3154516"/>
              <a:ext cx="39140" cy="33497"/>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2335121" y="3106723"/>
              <a:ext cx="39140" cy="33513"/>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2287469" y="3775465"/>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2287469" y="3727688"/>
              <a:ext cx="38999" cy="33497"/>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2287469" y="3680020"/>
              <a:ext cx="38999" cy="33419"/>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2287469" y="3632243"/>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2287469" y="3584450"/>
              <a:ext cx="38999" cy="334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2287327" y="3536672"/>
              <a:ext cx="39140" cy="33529"/>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2287469" y="3489005"/>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2287327" y="3441102"/>
              <a:ext cx="39266" cy="33529"/>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2287469" y="3393309"/>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2287469" y="3345531"/>
              <a:ext cx="38999" cy="33497"/>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2287469" y="3297864"/>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2287469" y="3250086"/>
              <a:ext cx="38999" cy="334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2287469" y="3202293"/>
              <a:ext cx="38999" cy="334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2287375" y="3154516"/>
              <a:ext cx="39093" cy="33497"/>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2287375" y="3106723"/>
              <a:ext cx="39093" cy="33513"/>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2287469" y="3059071"/>
              <a:ext cx="38999" cy="33403"/>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2287469" y="2342535"/>
              <a:ext cx="38999" cy="33513"/>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2239550" y="3823258"/>
              <a:ext cx="39015" cy="334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2239550" y="3775465"/>
              <a:ext cx="39015" cy="33513"/>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2239550" y="3727688"/>
              <a:ext cx="39015" cy="33497"/>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2239550" y="3680020"/>
              <a:ext cx="39015" cy="33388"/>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2239550" y="3632243"/>
              <a:ext cx="39015" cy="334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2239550" y="3584450"/>
              <a:ext cx="39015" cy="334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2239550" y="3536672"/>
              <a:ext cx="39015" cy="33529"/>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2239550" y="3489005"/>
              <a:ext cx="39015" cy="33419"/>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2239550" y="3441102"/>
              <a:ext cx="39140" cy="33529"/>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2239550" y="3393309"/>
              <a:ext cx="39015" cy="33513"/>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2239550" y="3345531"/>
              <a:ext cx="39015" cy="33497"/>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2239550" y="3297864"/>
              <a:ext cx="39015" cy="33419"/>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2239550" y="3250086"/>
              <a:ext cx="39015" cy="334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2239550" y="3202293"/>
              <a:ext cx="39140" cy="334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2239550" y="3154516"/>
              <a:ext cx="39140" cy="33497"/>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2239550" y="3106723"/>
              <a:ext cx="39140" cy="33544"/>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2239550" y="3059071"/>
              <a:ext cx="39015" cy="33419"/>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2239550" y="2438106"/>
              <a:ext cx="39015" cy="334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2239550" y="2342535"/>
              <a:ext cx="39015" cy="33513"/>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2239550" y="2294742"/>
              <a:ext cx="39015" cy="33513"/>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2191757" y="3966481"/>
              <a:ext cx="39140" cy="33513"/>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2191757" y="3823258"/>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2191757" y="3775465"/>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2191757" y="3727688"/>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2191757" y="3680020"/>
              <a:ext cx="39140" cy="33419"/>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2191757" y="3632243"/>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2191757" y="3584450"/>
              <a:ext cx="39140" cy="334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2191757" y="3536672"/>
              <a:ext cx="39140" cy="33529"/>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2191757" y="3489005"/>
              <a:ext cx="39140" cy="33419"/>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2191757" y="3441102"/>
              <a:ext cx="39140" cy="33529"/>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2191757" y="3393309"/>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2191757" y="3345531"/>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2191757" y="3297864"/>
              <a:ext cx="39140" cy="33419"/>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2191757" y="3250086"/>
              <a:ext cx="39140" cy="334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2191757" y="3202293"/>
              <a:ext cx="39140" cy="334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2191757" y="3154516"/>
              <a:ext cx="39140" cy="33497"/>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2191757" y="3106723"/>
              <a:ext cx="39140" cy="33513"/>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2191757" y="3059071"/>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2191757"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2191757"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2191757"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2191757" y="2247090"/>
              <a:ext cx="39140" cy="33403"/>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2191757"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2191757"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2191757" y="2008297"/>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2191757" y="1721711"/>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2144105" y="3966481"/>
              <a:ext cx="39015" cy="33513"/>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2144105" y="3918829"/>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2144105" y="3871036"/>
              <a:ext cx="39015" cy="33419"/>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2144105" y="3823258"/>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2144105" y="3775465"/>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2144105" y="3727688"/>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2144105" y="3680020"/>
              <a:ext cx="39015" cy="33419"/>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2144105" y="3393309"/>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2144105" y="3345531"/>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44105" y="3297864"/>
              <a:ext cx="39015" cy="33419"/>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2144105" y="3250086"/>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44011" y="3202293"/>
              <a:ext cx="39109" cy="334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2144011" y="3154516"/>
              <a:ext cx="39109" cy="33497"/>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2144011" y="3106723"/>
              <a:ext cx="39109" cy="33513"/>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2144105" y="3059071"/>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2144105"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2144105" y="2915707"/>
              <a:ext cx="39015" cy="33513"/>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2144105"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2144105"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2144105"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2144105"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2144105" y="2247090"/>
              <a:ext cx="39015" cy="33403"/>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2144105" y="2103727"/>
              <a:ext cx="39015" cy="33513"/>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2144105" y="2056075"/>
              <a:ext cx="39015" cy="33388"/>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2144105" y="2008297"/>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2144105"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2144105" y="1769489"/>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2144105" y="1721711"/>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2096312" y="3918829"/>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2096312" y="3871036"/>
              <a:ext cx="39015" cy="33419"/>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2096312" y="3823258"/>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2096312" y="3345531"/>
              <a:ext cx="39015" cy="33497"/>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2096312" y="3297864"/>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2096312"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2096312" y="3202293"/>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2096234" y="3154516"/>
              <a:ext cx="39093" cy="33497"/>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2096234" y="3106723"/>
              <a:ext cx="39093" cy="33513"/>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2096312" y="3059071"/>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2096312" y="2915707"/>
              <a:ext cx="39015" cy="33513"/>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2096312" y="2868055"/>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2096312" y="2533676"/>
              <a:ext cx="39015" cy="33513"/>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2096312"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2096312" y="2438106"/>
              <a:ext cx="39015" cy="334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2096312" y="2390328"/>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2096312" y="2342535"/>
              <a:ext cx="39015" cy="33513"/>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2096312" y="2294742"/>
              <a:ext cx="39015" cy="33513"/>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2096312" y="2247090"/>
              <a:ext cx="39015" cy="33403"/>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2096312" y="2199313"/>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2096312" y="2103727"/>
              <a:ext cx="39015" cy="33513"/>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2096312" y="2056075"/>
              <a:ext cx="39015" cy="33388"/>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2096312" y="2008297"/>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2096312" y="1960504"/>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2096312" y="1769489"/>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2096312" y="1721711"/>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2048535" y="3297864"/>
              <a:ext cx="39015" cy="33419"/>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2048535" y="3250086"/>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2048535"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2048535" y="3154516"/>
              <a:ext cx="39015" cy="33497"/>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2048535" y="3106723"/>
              <a:ext cx="39140" cy="33513"/>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2048535" y="3059071"/>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2048535" y="2868055"/>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2048535"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2048535"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2048535" y="2533676"/>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2048535"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2048535"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2048535"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2048535"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2048535"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2048535"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2048535" y="1817282"/>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2048535" y="1769489"/>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2000741" y="3059071"/>
              <a:ext cx="39140" cy="33403"/>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2000741" y="2868055"/>
              <a:ext cx="39140" cy="33403"/>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2000741" y="2772485"/>
              <a:ext cx="39140" cy="334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2000741" y="2724692"/>
              <a:ext cx="39140" cy="33513"/>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2000741" y="2676914"/>
              <a:ext cx="39140" cy="33497"/>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2000741" y="2629247"/>
              <a:ext cx="39140" cy="33419"/>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2000741" y="2581469"/>
              <a:ext cx="39140" cy="334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2000741" y="2533676"/>
              <a:ext cx="39140" cy="33513"/>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2000741" y="2485899"/>
              <a:ext cx="39235" cy="33497"/>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2000741" y="2438106"/>
              <a:ext cx="39140" cy="334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2000741" y="2390328"/>
              <a:ext cx="39140" cy="3343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2000741" y="2342535"/>
              <a:ext cx="39140" cy="33513"/>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2000741" y="2294742"/>
              <a:ext cx="39140" cy="33513"/>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2000741" y="2103727"/>
              <a:ext cx="39140" cy="33513"/>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2000741" y="2056075"/>
              <a:ext cx="39140" cy="33388"/>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2000741" y="1960504"/>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2000741" y="1817282"/>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2000741" y="1769489"/>
              <a:ext cx="39140" cy="334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1953089" y="3059071"/>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1953089"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1953089" y="2963500"/>
              <a:ext cx="39015" cy="33497"/>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1953089" y="2676914"/>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1953089" y="2629247"/>
              <a:ext cx="39015" cy="33419"/>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1953089" y="2581469"/>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1953089" y="2533676"/>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1953089"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1953089"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1953089"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1953089"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1953089" y="2294742"/>
              <a:ext cx="39015" cy="33513"/>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1953089" y="2103727"/>
              <a:ext cx="39015" cy="33513"/>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1953089"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1953089" y="1817282"/>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1953089" y="1769489"/>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1905296" y="2963500"/>
              <a:ext cx="39015" cy="33497"/>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1905296"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1905296" y="2868055"/>
              <a:ext cx="39015" cy="33403"/>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1905296"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1905296"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1905296"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1905296"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1905296"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1905296"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1905296"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1905296"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1905296"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1905296" y="2247090"/>
              <a:ext cx="39015" cy="33403"/>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1905296"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190529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1905296"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1857519" y="2915707"/>
              <a:ext cx="38999" cy="33513"/>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1857519" y="2868055"/>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1857519"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1857519" y="2629247"/>
              <a:ext cx="38999" cy="33419"/>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1857519" y="2581469"/>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1857519" y="2533676"/>
              <a:ext cx="38999" cy="33513"/>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1857519"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1857519" y="2438106"/>
              <a:ext cx="38999" cy="334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1857519"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1857519" y="2342535"/>
              <a:ext cx="38999" cy="33513"/>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1857519"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1857519"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1857519"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1857519" y="2103727"/>
              <a:ext cx="38999" cy="33513"/>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185751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1857519"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1857519"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1857519" y="1769489"/>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1809726" y="2915707"/>
              <a:ext cx="39140" cy="33513"/>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1809726" y="2868055"/>
              <a:ext cx="39140" cy="33403"/>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1809726" y="2676914"/>
              <a:ext cx="39140" cy="33497"/>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1809726" y="2629247"/>
              <a:ext cx="39140" cy="33419"/>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1809726" y="2581469"/>
              <a:ext cx="39140" cy="334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1809726" y="2533676"/>
              <a:ext cx="39140" cy="33513"/>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1809726" y="2485899"/>
              <a:ext cx="39235" cy="33497"/>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1809726" y="2438106"/>
              <a:ext cx="39140" cy="334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1809726" y="2390328"/>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1809726" y="2342535"/>
              <a:ext cx="39140" cy="33513"/>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1809726" y="2294742"/>
              <a:ext cx="39140" cy="33513"/>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1809726" y="2247090"/>
              <a:ext cx="39140" cy="33403"/>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1809726" y="2199313"/>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1809726" y="2151520"/>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1809726" y="2103727"/>
              <a:ext cx="39140" cy="33513"/>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1809726" y="1912711"/>
              <a:ext cx="39140" cy="33513"/>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1761949" y="2868055"/>
              <a:ext cx="39140" cy="33403"/>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1761949" y="2820262"/>
              <a:ext cx="39140" cy="334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1761949"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1761949" y="2724692"/>
              <a:ext cx="39140" cy="33513"/>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1761949" y="2676914"/>
              <a:ext cx="39140" cy="33497"/>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1761949" y="2629247"/>
              <a:ext cx="39140" cy="33419"/>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1761949" y="2581469"/>
              <a:ext cx="39140" cy="334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1761949" y="2533676"/>
              <a:ext cx="39140" cy="33513"/>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1761949"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1761949" y="2438106"/>
              <a:ext cx="39140" cy="334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1761949"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1761949" y="2342535"/>
              <a:ext cx="39140" cy="33513"/>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1761949" y="2294742"/>
              <a:ext cx="39140" cy="33513"/>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1761949"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1761949" y="2199313"/>
              <a:ext cx="39140" cy="3343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1761949"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1761949" y="2103727"/>
              <a:ext cx="39140" cy="33513"/>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1761949" y="2056075"/>
              <a:ext cx="39140" cy="33388"/>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1761949" y="1864934"/>
              <a:ext cx="39140" cy="33513"/>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1714281"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1714281"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1714281" y="2724692"/>
              <a:ext cx="39015" cy="33513"/>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1714281"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1714281" y="2629247"/>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1714281"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1714281"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1714281" y="2485899"/>
              <a:ext cx="39109" cy="33497"/>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1714281"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1714281"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1714281"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1714281"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1714281"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1714281"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1714281"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1714281"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1714281"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1714281"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1666503"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1666503" y="2629247"/>
              <a:ext cx="38999" cy="33419"/>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1666503" y="2581469"/>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1666503"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1666503"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1666503" y="2438106"/>
              <a:ext cx="38999" cy="334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1666503"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1666503"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1666503"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1666503"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1666503" y="2199313"/>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1666503"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1666503"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1666503"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1666503"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1666503"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1666503" y="1817282"/>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1618710"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1618710"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1618710"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1618710" y="2629247"/>
              <a:ext cx="39015" cy="33419"/>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1618710"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1618710" y="2533676"/>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1618710"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1618710"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1618710"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1618710"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1618710"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1618710"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1618710"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1618710"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1618710"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1618710"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1618710"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1618710"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1570933" y="2676914"/>
              <a:ext cx="39125" cy="33497"/>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1570933" y="2629247"/>
              <a:ext cx="39125" cy="33419"/>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1570933" y="2581469"/>
              <a:ext cx="39125" cy="334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1570933" y="2533676"/>
              <a:ext cx="39125" cy="33513"/>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1570933"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1570933" y="2438106"/>
              <a:ext cx="39125" cy="334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1570933" y="2390328"/>
              <a:ext cx="39125" cy="3343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1570933" y="2342535"/>
              <a:ext cx="39125" cy="33513"/>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1570933" y="2294742"/>
              <a:ext cx="39125" cy="33513"/>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1570933" y="2247090"/>
              <a:ext cx="39125" cy="33403"/>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1570933" y="2199313"/>
              <a:ext cx="39125" cy="3343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1570933" y="2151520"/>
              <a:ext cx="39125" cy="334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1570933" y="2103727"/>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1570933" y="2056075"/>
              <a:ext cx="39125" cy="33388"/>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1570933"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1523140" y="2581469"/>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1523140"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1523140" y="2485899"/>
              <a:ext cx="39235" cy="33497"/>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1523140"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1523140" y="2390328"/>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1523140"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1523140" y="2294742"/>
              <a:ext cx="39140" cy="33513"/>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1523140" y="2247090"/>
              <a:ext cx="39140" cy="33403"/>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1523140"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1523140"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1523140" y="2103727"/>
              <a:ext cx="39140" cy="33513"/>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1523140" y="2056075"/>
              <a:ext cx="39140" cy="33388"/>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1523140" y="1960504"/>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1523140" y="1912711"/>
              <a:ext cx="39140" cy="33513"/>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1523140" y="1864934"/>
              <a:ext cx="39140" cy="33513"/>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1475488" y="2390328"/>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1475488" y="2342535"/>
              <a:ext cx="38999" cy="33513"/>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1475488" y="2294742"/>
              <a:ext cx="38999" cy="33513"/>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1475488"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1475488"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1475488" y="2151520"/>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1475488" y="2103727"/>
              <a:ext cx="38999" cy="33513"/>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1475488"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1475488" y="1912711"/>
              <a:ext cx="38999" cy="33513"/>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1427695"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1427695"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1427695" y="2247090"/>
              <a:ext cx="39015" cy="334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1427695"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1427695"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1427695"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1427695"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1379917"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1379917"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1379917"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1379917"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1379917"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1379917"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1332124" y="2199313"/>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1332124" y="2151520"/>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1332124" y="2103727"/>
              <a:ext cx="39140" cy="33513"/>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1332124" y="2056075"/>
              <a:ext cx="39140" cy="33388"/>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1284347" y="2199313"/>
              <a:ext cx="38999" cy="3343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1284347" y="2151520"/>
              <a:ext cx="38999" cy="334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1284347" y="2103727"/>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1284347" y="2056075"/>
              <a:ext cx="38999" cy="33388"/>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1236554"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1236554"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1236554" y="2103727"/>
              <a:ext cx="39015" cy="33513"/>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1236554"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1188776" y="2199313"/>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1188776"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1188776" y="2103727"/>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1188776" y="2056075"/>
              <a:ext cx="39125" cy="33388"/>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1140983" y="2199313"/>
              <a:ext cx="39140" cy="3343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1140983" y="2151520"/>
              <a:ext cx="39140" cy="334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1140983" y="2103727"/>
              <a:ext cx="39140" cy="33513"/>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1140983" y="2056075"/>
              <a:ext cx="39140" cy="33388"/>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1093331" y="2247090"/>
              <a:ext cx="39093" cy="33403"/>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1093331" y="2199297"/>
              <a:ext cx="39093" cy="33419"/>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1093331" y="2151520"/>
              <a:ext cx="39125" cy="334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1093331" y="2103727"/>
              <a:ext cx="39125" cy="33513"/>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1093331" y="2056075"/>
              <a:ext cx="39093" cy="33403"/>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1045538" y="2294742"/>
              <a:ext cx="39015" cy="33513"/>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1045538" y="2247090"/>
              <a:ext cx="39015" cy="33403"/>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1045538" y="2199313"/>
              <a:ext cx="39015" cy="3343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1045538" y="2151520"/>
              <a:ext cx="39015" cy="334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1045538" y="2103727"/>
              <a:ext cx="39015" cy="33513"/>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1045538" y="2056075"/>
              <a:ext cx="38968" cy="33388"/>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997761" y="2294742"/>
              <a:ext cx="38999" cy="33513"/>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997761"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997761"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997761"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3624703" y="2724692"/>
              <a:ext cx="39140" cy="33513"/>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3624703" y="2772485"/>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3672496" y="2772485"/>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3672496"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3720273"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3672496" y="2820262"/>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4054527" y="2008297"/>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4054527" y="2056075"/>
              <a:ext cx="39125" cy="33388"/>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4054527" y="2103727"/>
              <a:ext cx="39125" cy="33513"/>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4054527" y="2151520"/>
              <a:ext cx="39125" cy="334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4054527" y="2199313"/>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4054527" y="2247090"/>
              <a:ext cx="39125" cy="334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4054527" y="2294742"/>
              <a:ext cx="39125" cy="33513"/>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4054527" y="2342535"/>
              <a:ext cx="39125" cy="33513"/>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4054527" y="2390328"/>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4054527" y="2438106"/>
              <a:ext cx="39125" cy="334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4054527" y="2485899"/>
              <a:ext cx="39219" cy="33497"/>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4054527" y="2533676"/>
              <a:ext cx="39125" cy="33513"/>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4054527" y="2581469"/>
              <a:ext cx="39125" cy="334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4054527" y="2629247"/>
              <a:ext cx="39125" cy="33419"/>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3815718" y="2008297"/>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3815718" y="2056075"/>
              <a:ext cx="39140" cy="33388"/>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3815718" y="2103727"/>
              <a:ext cx="39140" cy="33513"/>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3815718" y="2151520"/>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3815718" y="2199313"/>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3815718" y="2247090"/>
              <a:ext cx="39140" cy="334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3815718" y="2294742"/>
              <a:ext cx="39140" cy="33513"/>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3815718" y="2342535"/>
              <a:ext cx="39140" cy="33513"/>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3815718" y="2390328"/>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3815718" y="2438106"/>
              <a:ext cx="39140" cy="334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3815718" y="2485899"/>
              <a:ext cx="39235" cy="33497"/>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3815718" y="2533676"/>
              <a:ext cx="39140" cy="33513"/>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3576910" y="2485899"/>
              <a:ext cx="39235" cy="33497"/>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3576910" y="2629247"/>
              <a:ext cx="39140" cy="33419"/>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3576910" y="2581469"/>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3576910" y="2533676"/>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3624703" y="2485899"/>
              <a:ext cx="39235" cy="33497"/>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3624703" y="2533676"/>
              <a:ext cx="39140" cy="33513"/>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3672496"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3672496"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3672496"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3672496"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3672496" y="2247090"/>
              <a:ext cx="38999" cy="334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3672496"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3672496"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3672496"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3672496"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3672496" y="2485899"/>
              <a:ext cx="39093" cy="33497"/>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3672496"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3672496" y="2581469"/>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3720273"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3720273"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3720273"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3720273"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3720273"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3720273"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3720273" y="2342535"/>
              <a:ext cx="39015" cy="33513"/>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3720273"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3720273"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3720273" y="2485899"/>
              <a:ext cx="39093" cy="33497"/>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3720273" y="2533676"/>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3720273"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3768066"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3768066" y="2103727"/>
              <a:ext cx="38999" cy="33513"/>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3768066" y="2151520"/>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3768066" y="2199313"/>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3768066"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3768066" y="2294742"/>
              <a:ext cx="38999" cy="33513"/>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3768066" y="2342535"/>
              <a:ext cx="38999" cy="33513"/>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3768066" y="2390328"/>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3768066" y="2438106"/>
              <a:ext cx="38999" cy="334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3768066" y="2485899"/>
              <a:ext cx="39093" cy="33497"/>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3768066" y="2533676"/>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3768066" y="2581469"/>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3815718" y="2581469"/>
              <a:ext cx="39140" cy="334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3815718" y="2629247"/>
              <a:ext cx="39140" cy="33419"/>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3863511" y="2008297"/>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3863511" y="2056075"/>
              <a:ext cx="39125" cy="33388"/>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3863511" y="2103727"/>
              <a:ext cx="39125" cy="33513"/>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3863511"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3863511" y="2199313"/>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3863511" y="2247090"/>
              <a:ext cx="39125" cy="33403"/>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3863511" y="2294742"/>
              <a:ext cx="39125" cy="33513"/>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3863511" y="2342535"/>
              <a:ext cx="39125" cy="33513"/>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3863511" y="2390328"/>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3863511" y="2438106"/>
              <a:ext cx="39125" cy="334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3863511" y="2485899"/>
              <a:ext cx="39219" cy="33497"/>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3863511" y="2533676"/>
              <a:ext cx="39125" cy="33513"/>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3863511" y="2581469"/>
              <a:ext cx="39125" cy="334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3863511" y="2629247"/>
              <a:ext cx="39125" cy="33419"/>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3911289"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3911289"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3911289"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3911289"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3911289"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3911289" y="2247090"/>
              <a:ext cx="39015" cy="334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3911289"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3911289" y="2342535"/>
              <a:ext cx="39015" cy="33513"/>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3911289"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3911289"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3911289"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3911289" y="2533676"/>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3911289"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3911289"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3911289"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3959082"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3959082"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3959082"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3959082"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3959082"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3959082"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3959082"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3959082"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3959082"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3959082" y="2485899"/>
              <a:ext cx="39093" cy="33497"/>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3959082"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3959082" y="2581469"/>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3959082" y="2629247"/>
              <a:ext cx="38999" cy="33419"/>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3959082"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4006859"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4006859"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4006859"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4006859"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4006859"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4006859"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4006859"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4006859"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4006859"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4006859" y="2485899"/>
              <a:ext cx="39109" cy="33497"/>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4006859"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4006859"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4006859" y="2629247"/>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4006859"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4054527" y="2676914"/>
              <a:ext cx="39125" cy="33497"/>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4054527" y="2724692"/>
              <a:ext cx="39125" cy="33513"/>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4102304" y="1960504"/>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4102304" y="2008297"/>
              <a:ext cx="39015" cy="3343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4102304" y="2056075"/>
              <a:ext cx="39015" cy="33419"/>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4102304" y="2103727"/>
              <a:ext cx="39015" cy="33513"/>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4102304" y="2151520"/>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4102304" y="2199313"/>
              <a:ext cx="39015" cy="3343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4102304" y="2247090"/>
              <a:ext cx="39015" cy="33419"/>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4102304" y="2294742"/>
              <a:ext cx="39015" cy="33513"/>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4102304" y="2342535"/>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4102304" y="2390328"/>
              <a:ext cx="39015" cy="3343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4102304" y="2438106"/>
              <a:ext cx="39015" cy="334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4102304" y="2485899"/>
              <a:ext cx="39140" cy="33497"/>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4102304" y="2533676"/>
              <a:ext cx="39015" cy="334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4102304" y="2581469"/>
              <a:ext cx="39015" cy="334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4102304" y="2629247"/>
              <a:ext cx="39140" cy="33419"/>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4102304" y="2676914"/>
              <a:ext cx="39015" cy="33497"/>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4102304" y="2772485"/>
              <a:ext cx="39015" cy="334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4102304" y="2724692"/>
              <a:ext cx="39140" cy="33513"/>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4150097" y="1912711"/>
              <a:ext cx="38999" cy="334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4150097" y="1960504"/>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4150097" y="2008297"/>
              <a:ext cx="38999" cy="3343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4150097" y="2056075"/>
              <a:ext cx="38999" cy="33419"/>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4150097" y="2103727"/>
              <a:ext cx="38999" cy="33513"/>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4150097" y="2151520"/>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4150097" y="2199313"/>
              <a:ext cx="38999" cy="3343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4150097" y="2247090"/>
              <a:ext cx="38999" cy="33419"/>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4150097" y="2294742"/>
              <a:ext cx="38999" cy="33513"/>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4150097" y="2342535"/>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4150097" y="2390328"/>
              <a:ext cx="38999" cy="3343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4150097" y="2438106"/>
              <a:ext cx="38999" cy="334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4150097" y="2485899"/>
              <a:ext cx="39125" cy="33497"/>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4150097" y="2533676"/>
              <a:ext cx="38999" cy="334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4150097" y="2581469"/>
              <a:ext cx="38999" cy="334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4150097" y="2629247"/>
              <a:ext cx="38999" cy="334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4150097" y="2676914"/>
              <a:ext cx="38999" cy="33497"/>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4150097" y="2724692"/>
              <a:ext cx="38999" cy="33513"/>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4197875" y="1912711"/>
              <a:ext cx="39140" cy="33513"/>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4197875" y="1960504"/>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4197875" y="2008297"/>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4197875" y="2056075"/>
              <a:ext cx="39109" cy="33388"/>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4197875" y="2103727"/>
              <a:ext cx="39140" cy="33513"/>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4197875"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4197875"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4197875" y="2247090"/>
              <a:ext cx="39140" cy="33403"/>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4197875" y="2294742"/>
              <a:ext cx="39140" cy="33513"/>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4197875"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4197875" y="2390328"/>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4197875"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4197875" y="2485899"/>
              <a:ext cx="39235" cy="33497"/>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4197875"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4197875" y="2629247"/>
              <a:ext cx="39140" cy="33419"/>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4197875" y="2676914"/>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4197875" y="2724692"/>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4245668" y="1912711"/>
              <a:ext cx="39140" cy="33513"/>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4245668" y="1960504"/>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4245668" y="2008297"/>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4245668" y="2056075"/>
              <a:ext cx="39140" cy="33388"/>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4245668" y="2103727"/>
              <a:ext cx="39140" cy="33513"/>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4245668"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4245668"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4245668"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4245668"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4245668" y="2342535"/>
              <a:ext cx="39140" cy="33513"/>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4245668"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4245668"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4245668"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4245668" y="2533676"/>
              <a:ext cx="39140" cy="33513"/>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4245668" y="2629247"/>
              <a:ext cx="39140" cy="33419"/>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4245668" y="2676914"/>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4245668" y="2724692"/>
              <a:ext cx="39140" cy="33513"/>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4245668"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4293445" y="1864934"/>
              <a:ext cx="39015" cy="33513"/>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4293445" y="1912711"/>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4293445"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4293445"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4293445" y="2056075"/>
              <a:ext cx="39015" cy="33388"/>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4818840"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4818840"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4866492" y="1960504"/>
              <a:ext cx="39140" cy="334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4866492" y="2008297"/>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4914285" y="1912711"/>
              <a:ext cx="39140" cy="33513"/>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4914285" y="1960504"/>
              <a:ext cx="39140" cy="334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4914285" y="2008297"/>
              <a:ext cx="39140" cy="3343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4962078"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4962078"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5009856" y="1960504"/>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5296442" y="2008297"/>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5057649" y="1960504"/>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5105301" y="1960504"/>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5153219"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5248664" y="2008297"/>
              <a:ext cx="39125" cy="3343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520099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5153219"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5105301" y="2008297"/>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5057649" y="2008297"/>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5009856" y="2008297"/>
              <a:ext cx="39015" cy="3343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5009856" y="2056075"/>
              <a:ext cx="39015" cy="33388"/>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4962078" y="2056075"/>
              <a:ext cx="38999" cy="33388"/>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4914285" y="2056075"/>
              <a:ext cx="39140" cy="33388"/>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4866492" y="2056075"/>
              <a:ext cx="39140" cy="33388"/>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818840"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532254"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4532254"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4580031"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580031"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4580031"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4580031"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4580031"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4580031"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4580031" y="2247090"/>
              <a:ext cx="39015" cy="33403"/>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4580031"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4580031"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4627699" y="1960504"/>
              <a:ext cx="39140" cy="334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4627699" y="2008297"/>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4627699" y="2056075"/>
              <a:ext cx="39140" cy="33388"/>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4627699" y="2103727"/>
              <a:ext cx="39140" cy="33513"/>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4627699" y="2151520"/>
              <a:ext cx="39140" cy="334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4627699" y="2199313"/>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4627699" y="2247090"/>
              <a:ext cx="39140" cy="334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4627699" y="2294742"/>
              <a:ext cx="39140" cy="33513"/>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4675476" y="1960504"/>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4675476" y="2008297"/>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4675476" y="2056075"/>
              <a:ext cx="39140" cy="33388"/>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4675476" y="2103727"/>
              <a:ext cx="39140" cy="33513"/>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4675476" y="2151520"/>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4675476" y="2199313"/>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4675476" y="2247090"/>
              <a:ext cx="39140" cy="33403"/>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4675476" y="2294742"/>
              <a:ext cx="39140" cy="33513"/>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4723270"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4723270"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4723270"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4771063" y="1960504"/>
              <a:ext cx="38999" cy="334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4771063" y="2008297"/>
              <a:ext cx="38999" cy="3343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4771063" y="2056075"/>
              <a:ext cx="38999" cy="33388"/>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4771063" y="2103727"/>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4723270"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4723270"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4723270" y="2199313"/>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4723270" y="2247090"/>
              <a:ext cx="39015" cy="33403"/>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4723270"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4723270"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4675476" y="2342535"/>
              <a:ext cx="39140" cy="33513"/>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4627699" y="2342535"/>
              <a:ext cx="39140" cy="33513"/>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4627699" y="2390328"/>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4580031"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4293445" y="2103727"/>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4293445"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4293445"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4293445" y="2247090"/>
              <a:ext cx="39015" cy="33419"/>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4293445" y="2294742"/>
              <a:ext cx="39015" cy="33513"/>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4293445"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4293445"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4293445"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4293445"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4293445" y="2533676"/>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4293445"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4293445" y="2676914"/>
              <a:ext cx="39015" cy="33497"/>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4293445" y="2724692"/>
              <a:ext cx="39015" cy="33513"/>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4293445"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4293445"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4341238" y="1864934"/>
              <a:ext cx="38999" cy="33513"/>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4341238" y="1912711"/>
              <a:ext cx="38999" cy="33513"/>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4341238" y="1960504"/>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4341238" y="2008297"/>
              <a:ext cx="38999" cy="3343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341238" y="2056075"/>
              <a:ext cx="38999" cy="33388"/>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341238" y="2103727"/>
              <a:ext cx="38999" cy="33513"/>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341238" y="2151520"/>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341238"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4341238" y="2247090"/>
              <a:ext cx="38999" cy="334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4341238" y="2294742"/>
              <a:ext cx="38999" cy="33513"/>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4341238" y="2342535"/>
              <a:ext cx="38999" cy="33513"/>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4341238" y="2390328"/>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4341238" y="2438106"/>
              <a:ext cx="38999" cy="334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4341238" y="2485899"/>
              <a:ext cx="39140" cy="33497"/>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4341238" y="2533676"/>
              <a:ext cx="38999" cy="33513"/>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4341238" y="2629247"/>
              <a:ext cx="38999" cy="33419"/>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4341238" y="2676914"/>
              <a:ext cx="38999" cy="33497"/>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4341238"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4341238" y="2868055"/>
              <a:ext cx="38999" cy="33403"/>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4341238" y="2820262"/>
              <a:ext cx="38999" cy="334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4341238" y="2772485"/>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438901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438901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38901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38901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389016"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389016"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389016" y="2247090"/>
              <a:ext cx="39015" cy="334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389016"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4389016"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4389016"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4389016"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4389016"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4389016"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4389016" y="2629247"/>
              <a:ext cx="39015" cy="33419"/>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4389016"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4389016"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4389016" y="2724692"/>
              <a:ext cx="39015" cy="33513"/>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4436809"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4436809" y="2008297"/>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4436809" y="2056075"/>
              <a:ext cx="38968" cy="33388"/>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4436809" y="2103727"/>
              <a:ext cx="39015" cy="33513"/>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4436809" y="2151520"/>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436809" y="2199313"/>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436809" y="2247090"/>
              <a:ext cx="39015" cy="33403"/>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436809" y="2294742"/>
              <a:ext cx="39015" cy="33513"/>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436809"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436809"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436809"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436809"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436809" y="2533676"/>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436683" y="2629247"/>
              <a:ext cx="39140" cy="33419"/>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436809" y="2676914"/>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436683" y="2724692"/>
              <a:ext cx="39140" cy="33513"/>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484602" y="1960504"/>
              <a:ext cx="38999" cy="334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484602" y="2008297"/>
              <a:ext cx="38968" cy="33403"/>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484602" y="2056075"/>
              <a:ext cx="38968" cy="33403"/>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484602" y="2103727"/>
              <a:ext cx="38999" cy="33513"/>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484602" y="2151520"/>
              <a:ext cx="38999" cy="334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84602" y="2199297"/>
              <a:ext cx="38968" cy="33419"/>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84602" y="2247090"/>
              <a:ext cx="38968" cy="33403"/>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484602" y="2294742"/>
              <a:ext cx="38999" cy="33544"/>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484602" y="2342535"/>
              <a:ext cx="38999" cy="33513"/>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32254"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32254"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32254"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32254"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32254"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32254" y="2199313"/>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32254" y="2247090"/>
              <a:ext cx="39015" cy="334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32254"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32254"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32254"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484602" y="2390328"/>
              <a:ext cx="38999" cy="3343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484602" y="2438106"/>
              <a:ext cx="38968" cy="33403"/>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484602" y="2485899"/>
              <a:ext cx="39093" cy="33497"/>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484602" y="2533676"/>
              <a:ext cx="38999" cy="33513"/>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484461" y="2724692"/>
              <a:ext cx="39140" cy="33513"/>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484602" y="2676914"/>
              <a:ext cx="38999" cy="33497"/>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484461" y="2629247"/>
              <a:ext cx="39140" cy="33419"/>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484602" y="2581469"/>
              <a:ext cx="38968" cy="33403"/>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436809" y="2581469"/>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389016"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341238" y="2581469"/>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293445"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245668" y="2581469"/>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197875" y="2581469"/>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27699" y="3202293"/>
              <a:ext cx="39140" cy="334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27699" y="3154516"/>
              <a:ext cx="39140" cy="33497"/>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75476" y="3059071"/>
              <a:ext cx="39140" cy="33403"/>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75476" y="3011278"/>
              <a:ext cx="39140" cy="334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580031" y="3011278"/>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580031"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532254"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532254" y="3154516"/>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532254" y="3106723"/>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484508" y="3202293"/>
              <a:ext cx="39093" cy="33513"/>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484508" y="3154516"/>
              <a:ext cx="39093" cy="33497"/>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627699" y="3297864"/>
              <a:ext cx="39140" cy="33388"/>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580031" y="3297864"/>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532254" y="3297864"/>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484461" y="3297864"/>
              <a:ext cx="39109" cy="33419"/>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436809" y="3297864"/>
              <a:ext cx="38968" cy="33419"/>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436809" y="3250086"/>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389016"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388937" y="3202293"/>
              <a:ext cx="39093" cy="334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341144" y="3202293"/>
              <a:ext cx="39093" cy="334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341144" y="3154516"/>
              <a:ext cx="39093" cy="33497"/>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293367" y="3154516"/>
              <a:ext cx="39093" cy="33497"/>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293367" y="3106723"/>
              <a:ext cx="39093" cy="33544"/>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388937" y="3106723"/>
              <a:ext cx="39093" cy="33513"/>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341238" y="3059071"/>
              <a:ext cx="38999" cy="334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93445"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5392012"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5392012"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5344235"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5344235"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5296442" y="2056075"/>
              <a:ext cx="39140" cy="33388"/>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5296442" y="1960504"/>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5248664" y="2056075"/>
              <a:ext cx="39125" cy="33388"/>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5248664" y="1960504"/>
              <a:ext cx="39125" cy="334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520099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520099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520099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520099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5153219"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5153219"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515321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5153219"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5105301" y="2199313"/>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5105301" y="2151520"/>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5105301" y="2056075"/>
              <a:ext cx="39140" cy="33388"/>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5105301" y="1912711"/>
              <a:ext cx="39140" cy="33513"/>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5057649"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5057649" y="2199313"/>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5057649" y="2103727"/>
              <a:ext cx="38999" cy="33513"/>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5057649"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5057649" y="1912711"/>
              <a:ext cx="38999" cy="33513"/>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5009856" y="2103727"/>
              <a:ext cx="39015" cy="33513"/>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5009856" y="1912711"/>
              <a:ext cx="39015" cy="33513"/>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2078"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2078"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4962078" y="1864934"/>
              <a:ext cx="38999" cy="33513"/>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4914285" y="2103727"/>
              <a:ext cx="39140" cy="33513"/>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4914285" y="1864934"/>
              <a:ext cx="39140" cy="33513"/>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4866492" y="2533676"/>
              <a:ext cx="39140" cy="33513"/>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4866492" y="2485899"/>
              <a:ext cx="39235" cy="33497"/>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4866492" y="2390328"/>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4866492" y="2199313"/>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4866492" y="2103727"/>
              <a:ext cx="39140" cy="33513"/>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4866492" y="1912711"/>
              <a:ext cx="39140" cy="33513"/>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4866492" y="1864934"/>
              <a:ext cx="39140" cy="33513"/>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4818840"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4818840"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4818840"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4818840"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4818840"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4818840"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4818840"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4771063" y="2629247"/>
              <a:ext cx="38999" cy="33419"/>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4771063" y="2581469"/>
              <a:ext cx="38999" cy="334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4771063" y="2342535"/>
              <a:ext cx="38999" cy="33513"/>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4771063" y="2294742"/>
              <a:ext cx="38999" cy="33513"/>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4771063" y="2247090"/>
              <a:ext cx="38999" cy="334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4771063" y="2199313"/>
              <a:ext cx="38999" cy="3343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4771063" y="2151520"/>
              <a:ext cx="38999" cy="334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4771063" y="1912711"/>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4723270" y="2629247"/>
              <a:ext cx="39015" cy="33419"/>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4723270"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4723270"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4723270" y="1912711"/>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4675476" y="2533676"/>
              <a:ext cx="39140" cy="33513"/>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4675476" y="2485899"/>
              <a:ext cx="39235" cy="33497"/>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4675476" y="2438106"/>
              <a:ext cx="39140" cy="334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675476" y="2390328"/>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675476" y="1912711"/>
              <a:ext cx="39140" cy="33513"/>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4627699" y="2438106"/>
              <a:ext cx="39140" cy="334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4627699" y="1912711"/>
              <a:ext cx="39140" cy="33513"/>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4580031"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4580031"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4580031"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4580031"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4580031"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4532254"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4532254" y="2724692"/>
              <a:ext cx="39015" cy="33513"/>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4532254" y="2676914"/>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4532254" y="2629247"/>
              <a:ext cx="39015" cy="33419"/>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4532254" y="2533676"/>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4532254"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4532254" y="1912711"/>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4484602" y="2772485"/>
              <a:ext cx="38999" cy="334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4484602" y="1912711"/>
              <a:ext cx="38999" cy="33513"/>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4484508" y="1817282"/>
              <a:ext cx="39093" cy="33497"/>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4436809"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4436809" y="2963500"/>
              <a:ext cx="39015" cy="33497"/>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4436809" y="2915707"/>
              <a:ext cx="39015" cy="33513"/>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4436809" y="2772485"/>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436809" y="1912711"/>
              <a:ext cx="39015" cy="33513"/>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4436715" y="1817282"/>
              <a:ext cx="39109" cy="33497"/>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4389016" y="2963500"/>
              <a:ext cx="39015" cy="33497"/>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389016" y="2868055"/>
              <a:ext cx="39015" cy="33403"/>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389016"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438901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4389016"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4388937" y="1817282"/>
              <a:ext cx="39093" cy="33497"/>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4341238" y="2963500"/>
              <a:ext cx="38999" cy="33497"/>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4341238" y="2915707"/>
              <a:ext cx="38999" cy="33513"/>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4341144" y="1817282"/>
              <a:ext cx="39093" cy="3343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293445" y="2915707"/>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293445"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4293367" y="1817282"/>
              <a:ext cx="39093" cy="3343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245668" y="2868055"/>
              <a:ext cx="39140" cy="33403"/>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245668"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4245668" y="1864934"/>
              <a:ext cx="39140" cy="33513"/>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4245668" y="1817282"/>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4197875" y="2772485"/>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4197875" y="1864934"/>
              <a:ext cx="39140" cy="33513"/>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4150097" y="2820262"/>
              <a:ext cx="38999" cy="334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4150097" y="2772485"/>
              <a:ext cx="38999" cy="334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4150097" y="1864934"/>
              <a:ext cx="38999" cy="33513"/>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4102304" y="2868055"/>
              <a:ext cx="39140" cy="33403"/>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4102304" y="2820262"/>
              <a:ext cx="39015" cy="334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4102304" y="1912711"/>
              <a:ext cx="39015" cy="334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4054527" y="3011278"/>
              <a:ext cx="39125" cy="334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4054527" y="2963500"/>
              <a:ext cx="39125" cy="33497"/>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4054527" y="2915707"/>
              <a:ext cx="39125" cy="33513"/>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4054527" y="2868055"/>
              <a:ext cx="39125" cy="33403"/>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4054527" y="2820262"/>
              <a:ext cx="39125" cy="334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4054527" y="2772485"/>
              <a:ext cx="39125" cy="334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4054527" y="1960504"/>
              <a:ext cx="39125" cy="334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4054527" y="1912711"/>
              <a:ext cx="39125" cy="33513"/>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4006859" y="2963500"/>
              <a:ext cx="39015" cy="33497"/>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4006859"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4006859" y="2868055"/>
              <a:ext cx="39015" cy="33403"/>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4006859"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006859"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006859" y="2724692"/>
              <a:ext cx="39015" cy="33513"/>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006859"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3959082" y="2772485"/>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3959082"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3959082"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3959082"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3959082"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3959082"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3911289" y="2724692"/>
              <a:ext cx="39015" cy="33513"/>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3911289"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3911289"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3911289"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3863511" y="2724692"/>
              <a:ext cx="39125" cy="33513"/>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3863511" y="2676914"/>
              <a:ext cx="39125" cy="33497"/>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3863511" y="1960504"/>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3863511"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3863511" y="1817282"/>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3863511" y="1721711"/>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3815718" y="2820262"/>
              <a:ext cx="39140" cy="334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3815718" y="2772485"/>
              <a:ext cx="39140" cy="334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3815718" y="2676914"/>
              <a:ext cx="39140" cy="33497"/>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3815718" y="1960504"/>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3815718" y="1817282"/>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3768066" y="2868055"/>
              <a:ext cx="38999" cy="33403"/>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3768066" y="2820262"/>
              <a:ext cx="38999" cy="334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3768066" y="2772485"/>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3768066" y="2629247"/>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3768066" y="2008297"/>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3768066" y="1960504"/>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3768066" y="1864934"/>
              <a:ext cx="38999" cy="33513"/>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3768066" y="1721711"/>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3720273" y="2915707"/>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3720273"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3720273"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3720273"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3720273"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3720273"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3720273"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3720273"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3672496" y="2915707"/>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3672496" y="2724692"/>
              <a:ext cx="38999" cy="33513"/>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3672496"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3672496" y="2629247"/>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3672496"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3672496"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3624703" y="2915707"/>
              <a:ext cx="39140" cy="33513"/>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3624703" y="2868055"/>
              <a:ext cx="39140" cy="33403"/>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3624703" y="2820262"/>
              <a:ext cx="39140" cy="334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3624703" y="2676914"/>
              <a:ext cx="39140" cy="33497"/>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3624703" y="2629247"/>
              <a:ext cx="39140" cy="33419"/>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3624703" y="2581469"/>
              <a:ext cx="39140" cy="334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3576910" y="2820262"/>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3576910" y="2772485"/>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3576910" y="2724692"/>
              <a:ext cx="39140" cy="33513"/>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3576910" y="2676914"/>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3529258" y="2724692"/>
              <a:ext cx="39015" cy="33513"/>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3529258"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3529258"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3529258"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3529258"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3529258" y="2485899"/>
              <a:ext cx="39093" cy="33497"/>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3481480" y="2629247"/>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3481480"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3481480" y="2485899"/>
              <a:ext cx="39093" cy="33497"/>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3433687" y="2533676"/>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3433687" y="2485899"/>
              <a:ext cx="39093" cy="33497"/>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4" name="Google Shape;3214;p53"/>
          <p:cNvSpPr txBox="1"/>
          <p:nvPr/>
        </p:nvSpPr>
        <p:spPr>
          <a:xfrm>
            <a:off x="6152700" y="1835825"/>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/JAVA</a:t>
            </a:r>
            <a:endParaRPr sz="2000" b="1">
              <a:solidFill>
                <a:schemeClr val="dk2"/>
              </a:solidFill>
              <a:latin typeface="Oswald"/>
              <a:ea typeface="Oswald"/>
              <a:cs typeface="Oswald"/>
              <a:sym typeface="Oswald"/>
            </a:endParaRPr>
          </a:p>
        </p:txBody>
      </p:sp>
      <p:sp>
        <p:nvSpPr>
          <p:cNvPr id="3215" name="Google Shape;3215;p53"/>
          <p:cNvSpPr txBox="1"/>
          <p:nvPr/>
        </p:nvSpPr>
        <p:spPr>
          <a:xfrm>
            <a:off x="6152700" y="3379722"/>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/C++</a:t>
            </a:r>
            <a:endParaRPr sz="2000" b="1">
              <a:solidFill>
                <a:schemeClr val="dk2"/>
              </a:solidFill>
              <a:latin typeface="Oswald"/>
              <a:ea typeface="Oswald"/>
              <a:cs typeface="Oswald"/>
              <a:sym typeface="Oswald"/>
            </a:endParaRPr>
          </a:p>
        </p:txBody>
      </p:sp>
      <p:sp>
        <p:nvSpPr>
          <p:cNvPr id="3216" name="Google Shape;3216;p53"/>
          <p:cNvSpPr txBox="1"/>
          <p:nvPr/>
        </p:nvSpPr>
        <p:spPr>
          <a:xfrm>
            <a:off x="6152700" y="3753363"/>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Mars is a very cold planet</a:t>
            </a:r>
            <a:endParaRPr>
              <a:solidFill>
                <a:schemeClr val="dk2"/>
              </a:solidFill>
              <a:latin typeface="Fira Code"/>
              <a:ea typeface="Fira Code"/>
              <a:cs typeface="Fira Code"/>
              <a:sym typeface="Fira Code"/>
            </a:endParaRPr>
          </a:p>
        </p:txBody>
      </p:sp>
      <p:sp>
        <p:nvSpPr>
          <p:cNvPr id="3217" name="Google Shape;3217;p53"/>
          <p:cNvSpPr txBox="1"/>
          <p:nvPr/>
        </p:nvSpPr>
        <p:spPr>
          <a:xfrm>
            <a:off x="6152700" y="2190013"/>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a:t>
            </a:r>
            <a:endParaRPr>
              <a:solidFill>
                <a:schemeClr val="dk2"/>
              </a:solidFill>
              <a:latin typeface="Fira Code"/>
              <a:ea typeface="Fira Code"/>
              <a:cs typeface="Fira Code"/>
              <a:sym typeface="Fira Code"/>
            </a:endParaRPr>
          </a:p>
        </p:txBody>
      </p:sp>
      <p:sp>
        <p:nvSpPr>
          <p:cNvPr id="3218" name="Google Shape;3218;p53"/>
          <p:cNvSpPr/>
          <p:nvPr/>
        </p:nvSpPr>
        <p:spPr>
          <a:xfrm>
            <a:off x="6228900" y="1466313"/>
            <a:ext cx="176400" cy="176400"/>
          </a:xfrm>
          <a:prstGeom prst="ellipse">
            <a:avLst/>
          </a:prstGeom>
          <a:solidFill>
            <a:schemeClr val="accent3"/>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6228900" y="2990713"/>
            <a:ext cx="176400" cy="176400"/>
          </a:xfrm>
          <a:prstGeom prst="ellipse">
            <a:avLst/>
          </a:prstGeom>
          <a:solidFill>
            <a:schemeClr val="accen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3" name="Google Shape;3223;p53"/>
          <p:cNvGrpSpPr/>
          <p:nvPr/>
        </p:nvGrpSpPr>
        <p:grpSpPr>
          <a:xfrm>
            <a:off x="7819199" y="752550"/>
            <a:ext cx="604800" cy="147600"/>
            <a:chOff x="7688649" y="828750"/>
            <a:chExt cx="604800" cy="147600"/>
          </a:xfrm>
        </p:grpSpPr>
        <p:sp>
          <p:nvSpPr>
            <p:cNvPr id="3224" name="Google Shape;3224;p53"/>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230"/>
        <p:cNvGrpSpPr/>
        <p:nvPr/>
      </p:nvGrpSpPr>
      <p:grpSpPr>
        <a:xfrm>
          <a:off x="0" y="0"/>
          <a:ext cx="0" cy="0"/>
          <a:chOff x="0" y="0"/>
          <a:chExt cx="0" cy="0"/>
        </a:xfrm>
      </p:grpSpPr>
      <p:sp>
        <p:nvSpPr>
          <p:cNvPr id="3231" name="Google Shape;3231;p5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232" name="Google Shape;3232;p54"/>
          <p:cNvGrpSpPr/>
          <p:nvPr/>
        </p:nvGrpSpPr>
        <p:grpSpPr>
          <a:xfrm>
            <a:off x="299286" y="189025"/>
            <a:ext cx="133205" cy="119344"/>
            <a:chOff x="222150" y="185025"/>
            <a:chExt cx="170100" cy="152400"/>
          </a:xfrm>
        </p:grpSpPr>
        <p:cxnSp>
          <p:nvCxnSpPr>
            <p:cNvPr id="3233" name="Google Shape;3233;p5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34" name="Google Shape;3234;p5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35" name="Google Shape;3235;p5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236" name="Google Shape;3236;p54"/>
          <p:cNvGrpSpPr/>
          <p:nvPr/>
        </p:nvGrpSpPr>
        <p:grpSpPr>
          <a:xfrm>
            <a:off x="286625" y="3999999"/>
            <a:ext cx="145867" cy="958251"/>
            <a:chOff x="286625" y="3923799"/>
            <a:chExt cx="145867" cy="958251"/>
          </a:xfrm>
        </p:grpSpPr>
        <p:sp>
          <p:nvSpPr>
            <p:cNvPr id="3237" name="Google Shape;3237;p5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8" name="Google Shape;3238;p54"/>
            <p:cNvGrpSpPr/>
            <p:nvPr/>
          </p:nvGrpSpPr>
          <p:grpSpPr>
            <a:xfrm>
              <a:off x="298112" y="4342643"/>
              <a:ext cx="110182" cy="126862"/>
              <a:chOff x="281100" y="2027800"/>
              <a:chExt cx="140700" cy="162000"/>
            </a:xfrm>
          </p:grpSpPr>
          <p:sp>
            <p:nvSpPr>
              <p:cNvPr id="3239" name="Google Shape;3239;p5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0" name="Google Shape;3240;p54"/>
              <p:cNvGrpSpPr/>
              <p:nvPr/>
            </p:nvGrpSpPr>
            <p:grpSpPr>
              <a:xfrm>
                <a:off x="308875" y="2088450"/>
                <a:ext cx="85200" cy="40700"/>
                <a:chOff x="308875" y="2087000"/>
                <a:chExt cx="85200" cy="40700"/>
              </a:xfrm>
            </p:grpSpPr>
            <p:cxnSp>
              <p:nvCxnSpPr>
                <p:cNvPr id="3241" name="Google Shape;3241;p5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242" name="Google Shape;3242;p5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243" name="Google Shape;3243;p54"/>
            <p:cNvGrpSpPr/>
            <p:nvPr/>
          </p:nvGrpSpPr>
          <p:grpSpPr>
            <a:xfrm>
              <a:off x="286625" y="3923799"/>
              <a:ext cx="133200" cy="133200"/>
              <a:chOff x="286625" y="3648899"/>
              <a:chExt cx="133200" cy="133200"/>
            </a:xfrm>
          </p:grpSpPr>
          <p:sp>
            <p:nvSpPr>
              <p:cNvPr id="3244" name="Google Shape;3244;p5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46" name="Google Shape;3246;p5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247" name="Google Shape;3247;p5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/IMPORTANT TASKS</a:t>
            </a:r>
            <a:endParaRPr/>
          </a:p>
        </p:txBody>
      </p:sp>
      <p:sp>
        <p:nvSpPr>
          <p:cNvPr id="3250" name="Google Shape;3250;p54"/>
          <p:cNvSpPr/>
          <p:nvPr/>
        </p:nvSpPr>
        <p:spPr>
          <a:xfrm>
            <a:off x="4207341" y="133042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txBox="1"/>
          <p:nvPr/>
        </p:nvSpPr>
        <p:spPr>
          <a:xfrm>
            <a:off x="872400" y="3767101"/>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3252" name="Google Shape;3252;p54"/>
          <p:cNvSpPr txBox="1"/>
          <p:nvPr/>
        </p:nvSpPr>
        <p:spPr>
          <a:xfrm>
            <a:off x="872400" y="1976075"/>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/INSTALLATION</a:t>
            </a:r>
            <a:endParaRPr sz="2000" b="1">
              <a:solidFill>
                <a:schemeClr val="dk2"/>
              </a:solidFill>
              <a:latin typeface="Oswald"/>
              <a:ea typeface="Oswald"/>
              <a:cs typeface="Oswald"/>
              <a:sym typeface="Oswald"/>
            </a:endParaRPr>
          </a:p>
        </p:txBody>
      </p:sp>
      <p:sp>
        <p:nvSpPr>
          <p:cNvPr id="3253" name="Google Shape;3253;p54"/>
          <p:cNvSpPr txBox="1"/>
          <p:nvPr/>
        </p:nvSpPr>
        <p:spPr>
          <a:xfrm>
            <a:off x="872400" y="2348950"/>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3254" name="Google Shape;3254;p54"/>
          <p:cNvSpPr txBox="1"/>
          <p:nvPr/>
        </p:nvSpPr>
        <p:spPr>
          <a:xfrm>
            <a:off x="6526500" y="1330413"/>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/COMMANDS</a:t>
            </a:r>
            <a:endParaRPr sz="2000" b="1">
              <a:solidFill>
                <a:schemeClr val="dk2"/>
              </a:solidFill>
              <a:latin typeface="Oswald"/>
              <a:ea typeface="Oswald"/>
              <a:cs typeface="Oswald"/>
              <a:sym typeface="Oswald"/>
            </a:endParaRPr>
          </a:p>
        </p:txBody>
      </p:sp>
      <p:sp>
        <p:nvSpPr>
          <p:cNvPr id="3255" name="Google Shape;3255;p54"/>
          <p:cNvSpPr txBox="1"/>
          <p:nvPr/>
        </p:nvSpPr>
        <p:spPr>
          <a:xfrm>
            <a:off x="6526500" y="1719700"/>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Earth is the third planet from the Sun</a:t>
            </a:r>
            <a:endParaRPr>
              <a:solidFill>
                <a:schemeClr val="dk2"/>
              </a:solidFill>
              <a:latin typeface="Fira Code"/>
              <a:ea typeface="Fira Code"/>
              <a:cs typeface="Fira Code"/>
              <a:sym typeface="Fira Code"/>
            </a:endParaRPr>
          </a:p>
        </p:txBody>
      </p:sp>
      <p:sp>
        <p:nvSpPr>
          <p:cNvPr id="3256" name="Google Shape;3256;p54"/>
          <p:cNvSpPr txBox="1"/>
          <p:nvPr/>
        </p:nvSpPr>
        <p:spPr>
          <a:xfrm>
            <a:off x="872400" y="3366702"/>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/HARDWARE</a:t>
            </a:r>
            <a:endParaRPr sz="2000" b="1">
              <a:solidFill>
                <a:schemeClr val="dk2"/>
              </a:solidFill>
              <a:latin typeface="Oswald"/>
              <a:ea typeface="Oswald"/>
              <a:cs typeface="Oswald"/>
              <a:sym typeface="Oswald"/>
            </a:endParaRPr>
          </a:p>
        </p:txBody>
      </p:sp>
      <p:sp>
        <p:nvSpPr>
          <p:cNvPr id="3257" name="Google Shape;3257;p54"/>
          <p:cNvSpPr txBox="1"/>
          <p:nvPr/>
        </p:nvSpPr>
        <p:spPr>
          <a:xfrm>
            <a:off x="6526500" y="2737459"/>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/SECURITY</a:t>
            </a:r>
            <a:endParaRPr sz="2000" b="1">
              <a:solidFill>
                <a:schemeClr val="dk2"/>
              </a:solidFill>
              <a:latin typeface="Oswald"/>
              <a:ea typeface="Oswald"/>
              <a:cs typeface="Oswald"/>
              <a:sym typeface="Oswald"/>
            </a:endParaRPr>
          </a:p>
        </p:txBody>
      </p:sp>
      <p:sp>
        <p:nvSpPr>
          <p:cNvPr id="3258" name="Google Shape;3258;p54"/>
          <p:cNvSpPr txBox="1"/>
          <p:nvPr/>
        </p:nvSpPr>
        <p:spPr>
          <a:xfrm>
            <a:off x="6526500" y="3137824"/>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Saturn is a gas giant and has rings</a:t>
            </a:r>
            <a:endParaRPr>
              <a:solidFill>
                <a:schemeClr val="dk2"/>
              </a:solidFill>
              <a:latin typeface="Fira Code"/>
              <a:ea typeface="Fira Code"/>
              <a:cs typeface="Fira Code"/>
              <a:sym typeface="Fira Code"/>
            </a:endParaRPr>
          </a:p>
        </p:txBody>
      </p:sp>
      <p:sp>
        <p:nvSpPr>
          <p:cNvPr id="3259" name="Google Shape;3259;p54"/>
          <p:cNvSpPr/>
          <p:nvPr/>
        </p:nvSpPr>
        <p:spPr>
          <a:xfrm>
            <a:off x="4207341" y="212987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4207341" y="292932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4207341" y="372877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2" name="Google Shape;3262;p54"/>
          <p:cNvGrpSpPr/>
          <p:nvPr/>
        </p:nvGrpSpPr>
        <p:grpSpPr>
          <a:xfrm>
            <a:off x="4369437" y="1494180"/>
            <a:ext cx="409009" cy="405689"/>
            <a:chOff x="2213404" y="3153624"/>
            <a:chExt cx="409009" cy="405689"/>
          </a:xfrm>
        </p:grpSpPr>
        <p:sp>
          <p:nvSpPr>
            <p:cNvPr id="3263" name="Google Shape;3263;p54"/>
            <p:cNvSpPr/>
            <p:nvPr/>
          </p:nvSpPr>
          <p:spPr>
            <a:xfrm>
              <a:off x="2401001" y="3172844"/>
              <a:ext cx="221412" cy="226732"/>
            </a:xfrm>
            <a:custGeom>
              <a:avLst/>
              <a:gdLst/>
              <a:ahLst/>
              <a:cxnLst/>
              <a:rect l="l" t="t" r="r" b="b"/>
              <a:pathLst>
                <a:path w="7741" h="7927" extrusionOk="0">
                  <a:moveTo>
                    <a:pt x="580" y="1"/>
                  </a:moveTo>
                  <a:lnTo>
                    <a:pt x="0" y="4242"/>
                  </a:lnTo>
                  <a:lnTo>
                    <a:pt x="580" y="7927"/>
                  </a:lnTo>
                  <a:lnTo>
                    <a:pt x="5516" y="7927"/>
                  </a:lnTo>
                  <a:cubicBezTo>
                    <a:pt x="6675" y="7927"/>
                    <a:pt x="7741" y="6953"/>
                    <a:pt x="7741" y="5702"/>
                  </a:cubicBezTo>
                  <a:cubicBezTo>
                    <a:pt x="7741" y="4450"/>
                    <a:pt x="6768" y="3477"/>
                    <a:pt x="5516" y="3477"/>
                  </a:cubicBezTo>
                  <a:cubicBezTo>
                    <a:pt x="5423" y="2133"/>
                    <a:pt x="4265" y="974"/>
                    <a:pt x="2897" y="974"/>
                  </a:cubicBezTo>
                  <a:cubicBezTo>
                    <a:pt x="2411" y="974"/>
                    <a:pt x="2040" y="1067"/>
                    <a:pt x="1646" y="1252"/>
                  </a:cubicBezTo>
                  <a:cubicBezTo>
                    <a:pt x="1460" y="766"/>
                    <a:pt x="1066" y="279"/>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213404" y="3153624"/>
              <a:ext cx="204193" cy="245953"/>
            </a:xfrm>
            <a:custGeom>
              <a:avLst/>
              <a:gdLst/>
              <a:ahLst/>
              <a:cxnLst/>
              <a:rect l="l" t="t" r="r" b="b"/>
              <a:pathLst>
                <a:path w="7139" h="8599" extrusionOk="0">
                  <a:moveTo>
                    <a:pt x="5215" y="1"/>
                  </a:moveTo>
                  <a:cubicBezTo>
                    <a:pt x="3292" y="1"/>
                    <a:pt x="1739" y="1530"/>
                    <a:pt x="1739" y="3384"/>
                  </a:cubicBezTo>
                  <a:cubicBezTo>
                    <a:pt x="1739" y="3662"/>
                    <a:pt x="1832" y="3964"/>
                    <a:pt x="1832" y="4149"/>
                  </a:cubicBezTo>
                  <a:cubicBezTo>
                    <a:pt x="858" y="4334"/>
                    <a:pt x="1" y="5308"/>
                    <a:pt x="1" y="6374"/>
                  </a:cubicBezTo>
                  <a:cubicBezTo>
                    <a:pt x="1" y="7625"/>
                    <a:pt x="1067" y="8599"/>
                    <a:pt x="2226" y="8599"/>
                  </a:cubicBezTo>
                  <a:lnTo>
                    <a:pt x="7139" y="8599"/>
                  </a:lnTo>
                  <a:lnTo>
                    <a:pt x="7139"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401001" y="3443301"/>
              <a:ext cx="141211" cy="116012"/>
            </a:xfrm>
            <a:custGeom>
              <a:avLst/>
              <a:gdLst/>
              <a:ahLst/>
              <a:cxnLst/>
              <a:rect l="l" t="t" r="r" b="b"/>
              <a:pathLst>
                <a:path w="4937" h="4056" extrusionOk="0">
                  <a:moveTo>
                    <a:pt x="0" y="0"/>
                  </a:moveTo>
                  <a:lnTo>
                    <a:pt x="580" y="4056"/>
                  </a:lnTo>
                  <a:lnTo>
                    <a:pt x="4937" y="4056"/>
                  </a:lnTo>
                  <a:lnTo>
                    <a:pt x="4937" y="58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293602" y="3443301"/>
              <a:ext cx="123992" cy="116012"/>
            </a:xfrm>
            <a:custGeom>
              <a:avLst/>
              <a:gdLst/>
              <a:ahLst/>
              <a:cxnLst/>
              <a:rect l="l" t="t" r="r" b="b"/>
              <a:pathLst>
                <a:path w="4335" h="4056" extrusionOk="0">
                  <a:moveTo>
                    <a:pt x="4335" y="0"/>
                  </a:moveTo>
                  <a:lnTo>
                    <a:pt x="1" y="580"/>
                  </a:lnTo>
                  <a:lnTo>
                    <a:pt x="1" y="4056"/>
                  </a:lnTo>
                  <a:lnTo>
                    <a:pt x="4335" y="4056"/>
                  </a:lnTo>
                  <a:lnTo>
                    <a:pt x="43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401001" y="3357782"/>
              <a:ext cx="141211" cy="102111"/>
            </a:xfrm>
            <a:custGeom>
              <a:avLst/>
              <a:gdLst/>
              <a:ahLst/>
              <a:cxnLst/>
              <a:rect l="l" t="t" r="r" b="b"/>
              <a:pathLst>
                <a:path w="4937" h="3570" extrusionOk="0">
                  <a:moveTo>
                    <a:pt x="580" y="1"/>
                  </a:moveTo>
                  <a:lnTo>
                    <a:pt x="0" y="1739"/>
                  </a:lnTo>
                  <a:lnTo>
                    <a:pt x="580" y="3570"/>
                  </a:lnTo>
                  <a:lnTo>
                    <a:pt x="4937" y="3570"/>
                  </a:lnTo>
                  <a:lnTo>
                    <a:pt x="49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293602" y="3357782"/>
              <a:ext cx="123992" cy="102111"/>
            </a:xfrm>
            <a:custGeom>
              <a:avLst/>
              <a:gdLst/>
              <a:ahLst/>
              <a:cxnLst/>
              <a:rect l="l" t="t" r="r" b="b"/>
              <a:pathLst>
                <a:path w="4335" h="3570" extrusionOk="0">
                  <a:moveTo>
                    <a:pt x="1" y="1"/>
                  </a:moveTo>
                  <a:lnTo>
                    <a:pt x="1" y="3570"/>
                  </a:lnTo>
                  <a:lnTo>
                    <a:pt x="4335" y="3570"/>
                  </a:lnTo>
                  <a:lnTo>
                    <a:pt x="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478539" y="3498960"/>
              <a:ext cx="24570" cy="21910"/>
            </a:xfrm>
            <a:custGeom>
              <a:avLst/>
              <a:gdLst/>
              <a:ahLst/>
              <a:cxnLst/>
              <a:rect l="l" t="t" r="r" b="b"/>
              <a:pathLst>
                <a:path w="859" h="766" extrusionOk="0">
                  <a:moveTo>
                    <a:pt x="1" y="1"/>
                  </a:moveTo>
                  <a:lnTo>
                    <a:pt x="1" y="766"/>
                  </a:lnTo>
                  <a:lnTo>
                    <a:pt x="858" y="766"/>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478539" y="3396223"/>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332071" y="3498960"/>
              <a:ext cx="25199" cy="21910"/>
            </a:xfrm>
            <a:custGeom>
              <a:avLst/>
              <a:gdLst/>
              <a:ahLst/>
              <a:cxnLst/>
              <a:rect l="l" t="t" r="r" b="b"/>
              <a:pathLst>
                <a:path w="881" h="766" extrusionOk="0">
                  <a:moveTo>
                    <a:pt x="0" y="1"/>
                  </a:moveTo>
                  <a:lnTo>
                    <a:pt x="0" y="766"/>
                  </a:lnTo>
                  <a:lnTo>
                    <a:pt x="881" y="76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2332071" y="3396223"/>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2409610" y="3498960"/>
              <a:ext cx="43790" cy="21910"/>
            </a:xfrm>
            <a:custGeom>
              <a:avLst/>
              <a:gdLst/>
              <a:ahLst/>
              <a:cxnLst/>
              <a:rect l="l" t="t" r="r" b="b"/>
              <a:pathLst>
                <a:path w="1531" h="766" extrusionOk="0">
                  <a:moveTo>
                    <a:pt x="279" y="1"/>
                  </a:moveTo>
                  <a:lnTo>
                    <a:pt x="1" y="372"/>
                  </a:lnTo>
                  <a:lnTo>
                    <a:pt x="279" y="766"/>
                  </a:lnTo>
                  <a:lnTo>
                    <a:pt x="1530" y="766"/>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2409610" y="3396223"/>
              <a:ext cx="43790" cy="25227"/>
            </a:xfrm>
            <a:custGeom>
              <a:avLst/>
              <a:gdLst/>
              <a:ahLst/>
              <a:cxnLst/>
              <a:rect l="l" t="t" r="r" b="b"/>
              <a:pathLst>
                <a:path w="1531" h="882" extrusionOk="0">
                  <a:moveTo>
                    <a:pt x="279" y="1"/>
                  </a:moveTo>
                  <a:lnTo>
                    <a:pt x="1" y="395"/>
                  </a:lnTo>
                  <a:lnTo>
                    <a:pt x="279" y="881"/>
                  </a:lnTo>
                  <a:lnTo>
                    <a:pt x="1530" y="881"/>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2384412" y="3498960"/>
              <a:ext cx="33179" cy="21910"/>
            </a:xfrm>
            <a:custGeom>
              <a:avLst/>
              <a:gdLst/>
              <a:ahLst/>
              <a:cxnLst/>
              <a:rect l="l" t="t" r="r" b="b"/>
              <a:pathLst>
                <a:path w="1160" h="766" extrusionOk="0">
                  <a:moveTo>
                    <a:pt x="1" y="1"/>
                  </a:moveTo>
                  <a:lnTo>
                    <a:pt x="1" y="766"/>
                  </a:lnTo>
                  <a:lnTo>
                    <a:pt x="1160" y="766"/>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2384412" y="3396223"/>
              <a:ext cx="33179" cy="25227"/>
            </a:xfrm>
            <a:custGeom>
              <a:avLst/>
              <a:gdLst/>
              <a:ahLst/>
              <a:cxnLst/>
              <a:rect l="l" t="t" r="r" b="b"/>
              <a:pathLst>
                <a:path w="1160" h="882" extrusionOk="0">
                  <a:moveTo>
                    <a:pt x="1" y="1"/>
                  </a:moveTo>
                  <a:lnTo>
                    <a:pt x="1" y="881"/>
                  </a:lnTo>
                  <a:lnTo>
                    <a:pt x="1160" y="881"/>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54"/>
          <p:cNvGrpSpPr/>
          <p:nvPr/>
        </p:nvGrpSpPr>
        <p:grpSpPr>
          <a:xfrm>
            <a:off x="4369437" y="3890869"/>
            <a:ext cx="409009" cy="409011"/>
            <a:chOff x="490025" y="3758147"/>
            <a:chExt cx="409009" cy="409011"/>
          </a:xfrm>
        </p:grpSpPr>
        <p:sp>
          <p:nvSpPr>
            <p:cNvPr id="3278" name="Google Shape;3278;p54"/>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54"/>
          <p:cNvGrpSpPr/>
          <p:nvPr/>
        </p:nvGrpSpPr>
        <p:grpSpPr>
          <a:xfrm>
            <a:off x="4484116" y="2291970"/>
            <a:ext cx="179649" cy="409009"/>
            <a:chOff x="5776197" y="3758147"/>
            <a:chExt cx="179649" cy="409009"/>
          </a:xfrm>
        </p:grpSpPr>
        <p:sp>
          <p:nvSpPr>
            <p:cNvPr id="3291" name="Google Shape;3291;p54"/>
            <p:cNvSpPr/>
            <p:nvPr/>
          </p:nvSpPr>
          <p:spPr>
            <a:xfrm>
              <a:off x="5850446" y="3758147"/>
              <a:ext cx="105400" cy="163091"/>
            </a:xfrm>
            <a:custGeom>
              <a:avLst/>
              <a:gdLst/>
              <a:ahLst/>
              <a:cxnLst/>
              <a:rect l="l" t="t" r="r" b="b"/>
              <a:pathLst>
                <a:path w="3685" h="5702" extrusionOk="0">
                  <a:moveTo>
                    <a:pt x="2804" y="0"/>
                  </a:moveTo>
                  <a:lnTo>
                    <a:pt x="2804" y="881"/>
                  </a:lnTo>
                  <a:cubicBezTo>
                    <a:pt x="2804" y="1460"/>
                    <a:pt x="2433" y="1831"/>
                    <a:pt x="1854" y="1831"/>
                  </a:cubicBezTo>
                  <a:cubicBezTo>
                    <a:pt x="881" y="1831"/>
                    <a:pt x="0" y="2712"/>
                    <a:pt x="0" y="3685"/>
                  </a:cubicBezTo>
                  <a:lnTo>
                    <a:pt x="0" y="5701"/>
                  </a:lnTo>
                  <a:lnTo>
                    <a:pt x="881" y="5701"/>
                  </a:lnTo>
                  <a:lnTo>
                    <a:pt x="881" y="3685"/>
                  </a:lnTo>
                  <a:cubicBezTo>
                    <a:pt x="881" y="3198"/>
                    <a:pt x="1275" y="2712"/>
                    <a:pt x="1854" y="2712"/>
                  </a:cubicBezTo>
                  <a:cubicBezTo>
                    <a:pt x="2804" y="2712"/>
                    <a:pt x="3685" y="1947"/>
                    <a:pt x="3685" y="881"/>
                  </a:cubicBezTo>
                  <a:lnTo>
                    <a:pt x="36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5847786" y="3976206"/>
              <a:ext cx="102111" cy="190950"/>
            </a:xfrm>
            <a:custGeom>
              <a:avLst/>
              <a:gdLst/>
              <a:ahLst/>
              <a:cxnLst/>
              <a:rect l="l" t="t" r="r" b="b"/>
              <a:pathLst>
                <a:path w="3570" h="6676" extrusionOk="0">
                  <a:moveTo>
                    <a:pt x="0" y="1"/>
                  </a:moveTo>
                  <a:lnTo>
                    <a:pt x="580" y="6675"/>
                  </a:lnTo>
                  <a:cubicBezTo>
                    <a:pt x="2225" y="6675"/>
                    <a:pt x="3569" y="5331"/>
                    <a:pt x="3569" y="3593"/>
                  </a:cubicBezTo>
                  <a:lnTo>
                    <a:pt x="3569"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5776197" y="3976206"/>
              <a:ext cx="88182" cy="190950"/>
            </a:xfrm>
            <a:custGeom>
              <a:avLst/>
              <a:gdLst/>
              <a:ahLst/>
              <a:cxnLst/>
              <a:rect l="l" t="t" r="r" b="b"/>
              <a:pathLst>
                <a:path w="3083" h="6676" extrusionOk="0">
                  <a:moveTo>
                    <a:pt x="3083" y="1"/>
                  </a:moveTo>
                  <a:lnTo>
                    <a:pt x="0" y="580"/>
                  </a:lnTo>
                  <a:lnTo>
                    <a:pt x="0" y="3593"/>
                  </a:lnTo>
                  <a:cubicBezTo>
                    <a:pt x="0" y="5331"/>
                    <a:pt x="1345" y="6675"/>
                    <a:pt x="3083" y="6675"/>
                  </a:cubicBez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5847786" y="3888056"/>
              <a:ext cx="102111" cy="104771"/>
            </a:xfrm>
            <a:custGeom>
              <a:avLst/>
              <a:gdLst/>
              <a:ahLst/>
              <a:cxnLst/>
              <a:rect l="l" t="t" r="r" b="b"/>
              <a:pathLst>
                <a:path w="3570" h="3663" extrusionOk="0">
                  <a:moveTo>
                    <a:pt x="580" y="1"/>
                  </a:moveTo>
                  <a:lnTo>
                    <a:pt x="0" y="1924"/>
                  </a:lnTo>
                  <a:lnTo>
                    <a:pt x="580" y="3662"/>
                  </a:lnTo>
                  <a:lnTo>
                    <a:pt x="3569" y="3662"/>
                  </a:lnTo>
                  <a:lnTo>
                    <a:pt x="3569" y="3083"/>
                  </a:lnTo>
                  <a:cubicBezTo>
                    <a:pt x="3569" y="1345"/>
                    <a:pt x="2225"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5776197" y="3888056"/>
              <a:ext cx="88182" cy="104771"/>
            </a:xfrm>
            <a:custGeom>
              <a:avLst/>
              <a:gdLst/>
              <a:ahLst/>
              <a:cxnLst/>
              <a:rect l="l" t="t" r="r" b="b"/>
              <a:pathLst>
                <a:path w="3083" h="3663" extrusionOk="0">
                  <a:moveTo>
                    <a:pt x="3083" y="1"/>
                  </a:moveTo>
                  <a:cubicBezTo>
                    <a:pt x="1345" y="1"/>
                    <a:pt x="0" y="1345"/>
                    <a:pt x="0" y="3083"/>
                  </a:cubicBezTo>
                  <a:lnTo>
                    <a:pt x="0" y="3662"/>
                  </a:lnTo>
                  <a:lnTo>
                    <a:pt x="3083" y="3662"/>
                  </a:lnTo>
                  <a:lnTo>
                    <a:pt x="3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54"/>
          <p:cNvGrpSpPr/>
          <p:nvPr/>
        </p:nvGrpSpPr>
        <p:grpSpPr>
          <a:xfrm>
            <a:off x="4448306" y="3091419"/>
            <a:ext cx="251269" cy="409011"/>
            <a:chOff x="6602091" y="3758147"/>
            <a:chExt cx="251269" cy="409011"/>
          </a:xfrm>
        </p:grpSpPr>
        <p:sp>
          <p:nvSpPr>
            <p:cNvPr id="3297" name="Google Shape;3297;p54"/>
            <p:cNvSpPr/>
            <p:nvPr/>
          </p:nvSpPr>
          <p:spPr>
            <a:xfrm>
              <a:off x="6712121" y="3893376"/>
              <a:ext cx="141239" cy="273783"/>
            </a:xfrm>
            <a:custGeom>
              <a:avLst/>
              <a:gdLst/>
              <a:ahLst/>
              <a:cxnLst/>
              <a:rect l="l" t="t" r="r" b="b"/>
              <a:pathLst>
                <a:path w="4938" h="9572" extrusionOk="0">
                  <a:moveTo>
                    <a:pt x="1" y="0"/>
                  </a:moveTo>
                  <a:lnTo>
                    <a:pt x="487" y="9571"/>
                  </a:lnTo>
                  <a:lnTo>
                    <a:pt x="4937" y="9571"/>
                  </a:lnTo>
                  <a:lnTo>
                    <a:pt x="4937" y="57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6602091" y="3893376"/>
              <a:ext cx="123992" cy="273783"/>
            </a:xfrm>
            <a:custGeom>
              <a:avLst/>
              <a:gdLst/>
              <a:ahLst/>
              <a:cxnLst/>
              <a:rect l="l" t="t" r="r" b="b"/>
              <a:pathLst>
                <a:path w="4335" h="9572" extrusionOk="0">
                  <a:moveTo>
                    <a:pt x="4334" y="0"/>
                  </a:moveTo>
                  <a:lnTo>
                    <a:pt x="1" y="579"/>
                  </a:lnTo>
                  <a:lnTo>
                    <a:pt x="1" y="9571"/>
                  </a:lnTo>
                  <a:lnTo>
                    <a:pt x="4334" y="9571"/>
                  </a:lnTo>
                  <a:lnTo>
                    <a:pt x="4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6712121" y="3843637"/>
              <a:ext cx="141239" cy="66329"/>
            </a:xfrm>
            <a:custGeom>
              <a:avLst/>
              <a:gdLst/>
              <a:ahLst/>
              <a:cxnLst/>
              <a:rect l="l" t="t" r="r" b="b"/>
              <a:pathLst>
                <a:path w="4938" h="2319" extrusionOk="0">
                  <a:moveTo>
                    <a:pt x="1" y="1"/>
                  </a:moveTo>
                  <a:lnTo>
                    <a:pt x="487" y="2318"/>
                  </a:lnTo>
                  <a:lnTo>
                    <a:pt x="4937" y="2318"/>
                  </a:lnTo>
                  <a:lnTo>
                    <a:pt x="4937"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6602091" y="3843637"/>
              <a:ext cx="123992" cy="66329"/>
            </a:xfrm>
            <a:custGeom>
              <a:avLst/>
              <a:gdLst/>
              <a:ahLst/>
              <a:cxnLst/>
              <a:rect l="l" t="t" r="r" b="b"/>
              <a:pathLst>
                <a:path w="4335" h="2319" extrusionOk="0">
                  <a:moveTo>
                    <a:pt x="4334" y="1"/>
                  </a:moveTo>
                  <a:lnTo>
                    <a:pt x="1" y="580"/>
                  </a:lnTo>
                  <a:lnTo>
                    <a:pt x="1" y="2318"/>
                  </a:lnTo>
                  <a:lnTo>
                    <a:pt x="4334" y="2318"/>
                  </a:lnTo>
                  <a:lnTo>
                    <a:pt x="4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6712121" y="3793928"/>
              <a:ext cx="141239" cy="66329"/>
            </a:xfrm>
            <a:custGeom>
              <a:avLst/>
              <a:gdLst/>
              <a:ahLst/>
              <a:cxnLst/>
              <a:rect l="l" t="t" r="r" b="b"/>
              <a:pathLst>
                <a:path w="4938" h="2319" extrusionOk="0">
                  <a:moveTo>
                    <a:pt x="1" y="1"/>
                  </a:moveTo>
                  <a:lnTo>
                    <a:pt x="487" y="2318"/>
                  </a:lnTo>
                  <a:lnTo>
                    <a:pt x="4937" y="2318"/>
                  </a:lnTo>
                  <a:lnTo>
                    <a:pt x="4937" y="48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6602091" y="3793928"/>
              <a:ext cx="123992" cy="66329"/>
            </a:xfrm>
            <a:custGeom>
              <a:avLst/>
              <a:gdLst/>
              <a:ahLst/>
              <a:cxnLst/>
              <a:rect l="l" t="t" r="r" b="b"/>
              <a:pathLst>
                <a:path w="4335" h="2319" extrusionOk="0">
                  <a:moveTo>
                    <a:pt x="4334" y="1"/>
                  </a:moveTo>
                  <a:lnTo>
                    <a:pt x="1" y="487"/>
                  </a:lnTo>
                  <a:lnTo>
                    <a:pt x="1" y="2318"/>
                  </a:lnTo>
                  <a:lnTo>
                    <a:pt x="4334" y="2318"/>
                  </a:lnTo>
                  <a:lnTo>
                    <a:pt x="4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6712121" y="3992795"/>
              <a:ext cx="49740" cy="72279"/>
            </a:xfrm>
            <a:custGeom>
              <a:avLst/>
              <a:gdLst/>
              <a:ahLst/>
              <a:cxnLst/>
              <a:rect l="l" t="t" r="r" b="b"/>
              <a:pathLst>
                <a:path w="1739" h="2527" extrusionOk="0">
                  <a:moveTo>
                    <a:pt x="487" y="0"/>
                  </a:moveTo>
                  <a:lnTo>
                    <a:pt x="1" y="1275"/>
                  </a:lnTo>
                  <a:lnTo>
                    <a:pt x="487" y="2526"/>
                  </a:lnTo>
                  <a:cubicBezTo>
                    <a:pt x="1160" y="2526"/>
                    <a:pt x="1739" y="1947"/>
                    <a:pt x="1739" y="1275"/>
                  </a:cubicBezTo>
                  <a:cubicBezTo>
                    <a:pt x="1739" y="580"/>
                    <a:pt x="1160"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6692901" y="3992795"/>
              <a:ext cx="33179" cy="72279"/>
            </a:xfrm>
            <a:custGeom>
              <a:avLst/>
              <a:gdLst/>
              <a:ahLst/>
              <a:cxnLst/>
              <a:rect l="l" t="t" r="r" b="b"/>
              <a:pathLst>
                <a:path w="1160" h="2527" extrusionOk="0">
                  <a:moveTo>
                    <a:pt x="1159" y="0"/>
                  </a:moveTo>
                  <a:cubicBezTo>
                    <a:pt x="487" y="0"/>
                    <a:pt x="1" y="580"/>
                    <a:pt x="1" y="1275"/>
                  </a:cubicBezTo>
                  <a:cubicBezTo>
                    <a:pt x="1" y="1947"/>
                    <a:pt x="487" y="2526"/>
                    <a:pt x="1159" y="2526"/>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6718099" y="4103483"/>
              <a:ext cx="96791" cy="25227"/>
            </a:xfrm>
            <a:custGeom>
              <a:avLst/>
              <a:gdLst/>
              <a:ahLst/>
              <a:cxnLst/>
              <a:rect l="l" t="t" r="r" b="b"/>
              <a:pathLst>
                <a:path w="3384" h="882" extrusionOk="0">
                  <a:moveTo>
                    <a:pt x="278" y="0"/>
                  </a:moveTo>
                  <a:lnTo>
                    <a:pt x="0" y="394"/>
                  </a:lnTo>
                  <a:lnTo>
                    <a:pt x="278" y="881"/>
                  </a:lnTo>
                  <a:lnTo>
                    <a:pt x="3384" y="881"/>
                  </a:lnTo>
                  <a:lnTo>
                    <a:pt x="33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6640532" y="4103483"/>
              <a:ext cx="85550" cy="25227"/>
            </a:xfrm>
            <a:custGeom>
              <a:avLst/>
              <a:gdLst/>
              <a:ahLst/>
              <a:cxnLst/>
              <a:rect l="l" t="t" r="r" b="b"/>
              <a:pathLst>
                <a:path w="2991" h="882" extrusionOk="0">
                  <a:moveTo>
                    <a:pt x="1" y="0"/>
                  </a:moveTo>
                  <a:lnTo>
                    <a:pt x="1" y="881"/>
                  </a:lnTo>
                  <a:lnTo>
                    <a:pt x="2990" y="881"/>
                  </a:lnTo>
                  <a:lnTo>
                    <a:pt x="29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6712121" y="3758147"/>
              <a:ext cx="141239" cy="49740"/>
            </a:xfrm>
            <a:custGeom>
              <a:avLst/>
              <a:gdLst/>
              <a:ahLst/>
              <a:cxnLst/>
              <a:rect l="l" t="t" r="r" b="b"/>
              <a:pathLst>
                <a:path w="4938" h="1739" extrusionOk="0">
                  <a:moveTo>
                    <a:pt x="487" y="0"/>
                  </a:moveTo>
                  <a:lnTo>
                    <a:pt x="1" y="881"/>
                  </a:lnTo>
                  <a:lnTo>
                    <a:pt x="487" y="1738"/>
                  </a:lnTo>
                  <a:lnTo>
                    <a:pt x="4937" y="1738"/>
                  </a:lnTo>
                  <a:lnTo>
                    <a:pt x="4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6602091" y="3758147"/>
              <a:ext cx="123992" cy="49740"/>
            </a:xfrm>
            <a:custGeom>
              <a:avLst/>
              <a:gdLst/>
              <a:ahLst/>
              <a:cxnLst/>
              <a:rect l="l" t="t" r="r" b="b"/>
              <a:pathLst>
                <a:path w="4335" h="1739" extrusionOk="0">
                  <a:moveTo>
                    <a:pt x="1" y="0"/>
                  </a:moveTo>
                  <a:lnTo>
                    <a:pt x="1" y="1738"/>
                  </a:lnTo>
                  <a:lnTo>
                    <a:pt x="4334" y="173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54"/>
          <p:cNvGrpSpPr/>
          <p:nvPr/>
        </p:nvGrpSpPr>
        <p:grpSpPr>
          <a:xfrm>
            <a:off x="3780350" y="1607175"/>
            <a:ext cx="274593" cy="179700"/>
            <a:chOff x="3780350" y="1683375"/>
            <a:chExt cx="274593" cy="179700"/>
          </a:xfrm>
        </p:grpSpPr>
        <p:sp>
          <p:nvSpPr>
            <p:cNvPr id="3310" name="Google Shape;3310;p54"/>
            <p:cNvSpPr/>
            <p:nvPr/>
          </p:nvSpPr>
          <p:spPr>
            <a:xfrm>
              <a:off x="3978621" y="16973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1" name="Google Shape;3311;p54"/>
            <p:cNvSpPr/>
            <p:nvPr/>
          </p:nvSpPr>
          <p:spPr>
            <a:xfrm>
              <a:off x="3780350" y="168337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12" name="Google Shape;3312;p54"/>
          <p:cNvCxnSpPr>
            <a:stCxn id="3252" idx="3"/>
            <a:endCxn id="3311" idx="2"/>
          </p:cNvCxnSpPr>
          <p:nvPr/>
        </p:nvCxnSpPr>
        <p:spPr>
          <a:xfrm rot="10800000" flipH="1">
            <a:off x="2617500" y="1697075"/>
            <a:ext cx="1162800" cy="474000"/>
          </a:xfrm>
          <a:prstGeom prst="bentConnector3">
            <a:avLst>
              <a:gd name="adj1" fmla="val 50002"/>
            </a:avLst>
          </a:prstGeom>
          <a:noFill/>
          <a:ln w="9525" cap="flat" cmpd="sng">
            <a:solidFill>
              <a:schemeClr val="dk2"/>
            </a:solidFill>
            <a:prstDash val="solid"/>
            <a:round/>
            <a:headEnd type="none" w="med" len="med"/>
            <a:tailEnd type="none" w="med" len="med"/>
          </a:ln>
        </p:spPr>
      </p:cxnSp>
      <p:grpSp>
        <p:nvGrpSpPr>
          <p:cNvPr id="3313" name="Google Shape;3313;p54"/>
          <p:cNvGrpSpPr/>
          <p:nvPr/>
        </p:nvGrpSpPr>
        <p:grpSpPr>
          <a:xfrm>
            <a:off x="3780350" y="3208900"/>
            <a:ext cx="274593" cy="179700"/>
            <a:chOff x="3780350" y="3177825"/>
            <a:chExt cx="274593" cy="179700"/>
          </a:xfrm>
        </p:grpSpPr>
        <p:sp>
          <p:nvSpPr>
            <p:cNvPr id="3314" name="Google Shape;3314;p54"/>
            <p:cNvSpPr/>
            <p:nvPr/>
          </p:nvSpPr>
          <p:spPr>
            <a:xfrm>
              <a:off x="3978621" y="31917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5" name="Google Shape;3315;p54"/>
            <p:cNvSpPr/>
            <p:nvPr/>
          </p:nvSpPr>
          <p:spPr>
            <a:xfrm>
              <a:off x="3780350" y="31778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54"/>
          <p:cNvGrpSpPr/>
          <p:nvPr/>
        </p:nvGrpSpPr>
        <p:grpSpPr>
          <a:xfrm>
            <a:off x="5092946" y="2402325"/>
            <a:ext cx="270704" cy="179700"/>
            <a:chOff x="5092946" y="2402325"/>
            <a:chExt cx="270704" cy="179700"/>
          </a:xfrm>
        </p:grpSpPr>
        <p:sp>
          <p:nvSpPr>
            <p:cNvPr id="3317" name="Google Shape;3317;p54"/>
            <p:cNvSpPr/>
            <p:nvPr/>
          </p:nvSpPr>
          <p:spPr>
            <a:xfrm rot="10800000">
              <a:off x="5092946" y="2416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8" name="Google Shape;3318;p54"/>
            <p:cNvSpPr/>
            <p:nvPr/>
          </p:nvSpPr>
          <p:spPr>
            <a:xfrm>
              <a:off x="5183950" y="24023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54"/>
          <p:cNvGrpSpPr/>
          <p:nvPr/>
        </p:nvGrpSpPr>
        <p:grpSpPr>
          <a:xfrm>
            <a:off x="5092946" y="4005525"/>
            <a:ext cx="270704" cy="179700"/>
            <a:chOff x="5092946" y="3928200"/>
            <a:chExt cx="270704" cy="179700"/>
          </a:xfrm>
        </p:grpSpPr>
        <p:sp>
          <p:nvSpPr>
            <p:cNvPr id="3320" name="Google Shape;3320;p54"/>
            <p:cNvSpPr/>
            <p:nvPr/>
          </p:nvSpPr>
          <p:spPr>
            <a:xfrm rot="10800000">
              <a:off x="5092946" y="3943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21" name="Google Shape;3321;p54"/>
            <p:cNvSpPr/>
            <p:nvPr/>
          </p:nvSpPr>
          <p:spPr>
            <a:xfrm>
              <a:off x="5183950" y="3928200"/>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22" name="Google Shape;3322;p54"/>
          <p:cNvCxnSpPr>
            <a:stCxn id="3256" idx="3"/>
            <a:endCxn id="3315" idx="2"/>
          </p:cNvCxnSpPr>
          <p:nvPr/>
        </p:nvCxnSpPr>
        <p:spPr>
          <a:xfrm rot="10800000" flipH="1">
            <a:off x="2617500" y="3298602"/>
            <a:ext cx="1162800" cy="2631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323" name="Google Shape;3323;p54"/>
          <p:cNvCxnSpPr>
            <a:stCxn id="3254" idx="1"/>
            <a:endCxn id="3318" idx="6"/>
          </p:cNvCxnSpPr>
          <p:nvPr/>
        </p:nvCxnSpPr>
        <p:spPr>
          <a:xfrm flipH="1">
            <a:off x="5363700" y="1525413"/>
            <a:ext cx="1162800" cy="9669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324" name="Google Shape;3324;p54"/>
          <p:cNvCxnSpPr>
            <a:stCxn id="3257" idx="1"/>
            <a:endCxn id="3321" idx="6"/>
          </p:cNvCxnSpPr>
          <p:nvPr/>
        </p:nvCxnSpPr>
        <p:spPr>
          <a:xfrm flipH="1">
            <a:off x="5363700" y="2932459"/>
            <a:ext cx="1162800" cy="1162800"/>
          </a:xfrm>
          <a:prstGeom prst="bentConnector3">
            <a:avLst>
              <a:gd name="adj1" fmla="val 50002"/>
            </a:avLst>
          </a:prstGeom>
          <a:noFill/>
          <a:ln w="9525" cap="flat" cmpd="sng">
            <a:solidFill>
              <a:schemeClr val="dk2"/>
            </a:solidFill>
            <a:prstDash val="solid"/>
            <a:round/>
            <a:headEnd type="none" w="med" len="med"/>
            <a:tailEnd type="none" w="med" len="med"/>
          </a:ln>
        </p:spPr>
      </p:cxnSp>
      <p:sp>
        <p:nvSpPr>
          <p:cNvPr id="3325" name="Google Shape;3325;p5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8" name="Google Shape;3328;p54"/>
          <p:cNvGrpSpPr/>
          <p:nvPr/>
        </p:nvGrpSpPr>
        <p:grpSpPr>
          <a:xfrm>
            <a:off x="7819199" y="752550"/>
            <a:ext cx="604800" cy="147600"/>
            <a:chOff x="7688649" y="828750"/>
            <a:chExt cx="604800" cy="147600"/>
          </a:xfrm>
        </p:grpSpPr>
        <p:sp>
          <p:nvSpPr>
            <p:cNvPr id="3329" name="Google Shape;3329;p5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335"/>
        <p:cNvGrpSpPr/>
        <p:nvPr/>
      </p:nvGrpSpPr>
      <p:grpSpPr>
        <a:xfrm>
          <a:off x="0" y="0"/>
          <a:ext cx="0" cy="0"/>
          <a:chOff x="0" y="0"/>
          <a:chExt cx="0" cy="0"/>
        </a:xfrm>
      </p:grpSpPr>
      <p:sp>
        <p:nvSpPr>
          <p:cNvPr id="3336" name="Google Shape;3336;p55"/>
          <p:cNvSpPr/>
          <p:nvPr/>
        </p:nvSpPr>
        <p:spPr>
          <a:xfrm>
            <a:off x="1648762"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2249575"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1047950"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55"/>
          <p:cNvGrpSpPr/>
          <p:nvPr/>
        </p:nvGrpSpPr>
        <p:grpSpPr>
          <a:xfrm>
            <a:off x="299286" y="189025"/>
            <a:ext cx="133205" cy="119344"/>
            <a:chOff x="222150" y="185025"/>
            <a:chExt cx="170100" cy="152400"/>
          </a:xfrm>
        </p:grpSpPr>
        <p:cxnSp>
          <p:nvCxnSpPr>
            <p:cNvPr id="3340" name="Google Shape;3340;p5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341" name="Google Shape;3341;p5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342" name="Google Shape;3342;p5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343" name="Google Shape;3343;p55"/>
          <p:cNvGrpSpPr/>
          <p:nvPr/>
        </p:nvGrpSpPr>
        <p:grpSpPr>
          <a:xfrm>
            <a:off x="286625" y="3999999"/>
            <a:ext cx="145867" cy="958251"/>
            <a:chOff x="286625" y="3923799"/>
            <a:chExt cx="145867" cy="958251"/>
          </a:xfrm>
        </p:grpSpPr>
        <p:sp>
          <p:nvSpPr>
            <p:cNvPr id="3344" name="Google Shape;3344;p5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5" name="Google Shape;3345;p55"/>
            <p:cNvGrpSpPr/>
            <p:nvPr/>
          </p:nvGrpSpPr>
          <p:grpSpPr>
            <a:xfrm>
              <a:off x="298112" y="4342643"/>
              <a:ext cx="110182" cy="126862"/>
              <a:chOff x="281100" y="2027800"/>
              <a:chExt cx="140700" cy="162000"/>
            </a:xfrm>
          </p:grpSpPr>
          <p:sp>
            <p:nvSpPr>
              <p:cNvPr id="3346" name="Google Shape;3346;p5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7" name="Google Shape;3347;p55"/>
              <p:cNvGrpSpPr/>
              <p:nvPr/>
            </p:nvGrpSpPr>
            <p:grpSpPr>
              <a:xfrm>
                <a:off x="308875" y="2088450"/>
                <a:ext cx="85200" cy="40700"/>
                <a:chOff x="308875" y="2087000"/>
                <a:chExt cx="85200" cy="40700"/>
              </a:xfrm>
            </p:grpSpPr>
            <p:cxnSp>
              <p:nvCxnSpPr>
                <p:cNvPr id="3348" name="Google Shape;3348;p5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49" name="Google Shape;3349;p5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50" name="Google Shape;3350;p55"/>
            <p:cNvGrpSpPr/>
            <p:nvPr/>
          </p:nvGrpSpPr>
          <p:grpSpPr>
            <a:xfrm>
              <a:off x="286625" y="3923799"/>
              <a:ext cx="133200" cy="133200"/>
              <a:chOff x="286625" y="3648899"/>
              <a:chExt cx="133200" cy="133200"/>
            </a:xfrm>
          </p:grpSpPr>
          <p:sp>
            <p:nvSpPr>
              <p:cNvPr id="3351" name="Google Shape;3351;p5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53" name="Google Shape;3353;p55">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3355" name="Google Shape;3355;p55"/>
          <p:cNvSpPr txBox="1">
            <a:spLocks noGrp="1"/>
          </p:cNvSpPr>
          <p:nvPr>
            <p:ph type="subTitle" idx="1"/>
          </p:nvPr>
        </p:nvSpPr>
        <p:spPr>
          <a:xfrm>
            <a:off x="948600" y="1806966"/>
            <a:ext cx="4293900" cy="4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p:txBody>
      </p:sp>
      <p:sp>
        <p:nvSpPr>
          <p:cNvPr id="3356" name="Google Shape;3356;p55"/>
          <p:cNvSpPr txBox="1">
            <a:spLocks noGrp="1"/>
          </p:cNvSpPr>
          <p:nvPr>
            <p:ph type="subTitle" idx="2"/>
          </p:nvPr>
        </p:nvSpPr>
        <p:spPr>
          <a:xfrm>
            <a:off x="948600" y="2264775"/>
            <a:ext cx="26988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sp>
        <p:nvSpPr>
          <p:cNvPr id="3357" name="Google Shape;3357;p55"/>
          <p:cNvSpPr txBox="1">
            <a:spLocks noGrp="1"/>
          </p:cNvSpPr>
          <p:nvPr>
            <p:ph type="subTitle" idx="2"/>
          </p:nvPr>
        </p:nvSpPr>
        <p:spPr>
          <a:xfrm>
            <a:off x="1203850" y="4000000"/>
            <a:ext cx="38133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Please keep this slide for attribution</a:t>
            </a:r>
            <a:endParaRPr sz="1200"/>
          </a:p>
        </p:txBody>
      </p:sp>
      <p:grpSp>
        <p:nvGrpSpPr>
          <p:cNvPr id="3358" name="Google Shape;3358;p55"/>
          <p:cNvGrpSpPr/>
          <p:nvPr/>
        </p:nvGrpSpPr>
        <p:grpSpPr>
          <a:xfrm>
            <a:off x="2335518" y="3043862"/>
            <a:ext cx="363314" cy="356576"/>
            <a:chOff x="3763184" y="3817357"/>
            <a:chExt cx="363314" cy="356576"/>
          </a:xfrm>
        </p:grpSpPr>
        <p:sp>
          <p:nvSpPr>
            <p:cNvPr id="3359" name="Google Shape;3359;p5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5"/>
          <p:cNvGrpSpPr/>
          <p:nvPr/>
        </p:nvGrpSpPr>
        <p:grpSpPr>
          <a:xfrm>
            <a:off x="1734910" y="3043718"/>
            <a:ext cx="362920" cy="356865"/>
            <a:chOff x="3314750" y="3817357"/>
            <a:chExt cx="362920" cy="356865"/>
          </a:xfrm>
        </p:grpSpPr>
        <p:grpSp>
          <p:nvGrpSpPr>
            <p:cNvPr id="3365" name="Google Shape;3365;p55"/>
            <p:cNvGrpSpPr/>
            <p:nvPr/>
          </p:nvGrpSpPr>
          <p:grpSpPr>
            <a:xfrm>
              <a:off x="3314750" y="3817357"/>
              <a:ext cx="362920" cy="356865"/>
              <a:chOff x="3314750" y="3817357"/>
              <a:chExt cx="362920" cy="356865"/>
            </a:xfrm>
          </p:grpSpPr>
          <p:sp>
            <p:nvSpPr>
              <p:cNvPr id="3366" name="Google Shape;3366;p5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55"/>
            <p:cNvGrpSpPr/>
            <p:nvPr/>
          </p:nvGrpSpPr>
          <p:grpSpPr>
            <a:xfrm>
              <a:off x="3394986" y="3894612"/>
              <a:ext cx="202339" cy="202323"/>
              <a:chOff x="935197" y="1793977"/>
              <a:chExt cx="256451" cy="256430"/>
            </a:xfrm>
          </p:grpSpPr>
          <p:sp>
            <p:nvSpPr>
              <p:cNvPr id="3369" name="Google Shape;3369;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1" name="Google Shape;3371;p55"/>
          <p:cNvGrpSpPr/>
          <p:nvPr/>
        </p:nvGrpSpPr>
        <p:grpSpPr>
          <a:xfrm>
            <a:off x="1134088" y="3043718"/>
            <a:ext cx="362920" cy="356865"/>
            <a:chOff x="2866317" y="3817357"/>
            <a:chExt cx="362920" cy="356865"/>
          </a:xfrm>
        </p:grpSpPr>
        <p:sp>
          <p:nvSpPr>
            <p:cNvPr id="3372" name="Google Shape;3372;p5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75" name="Google Shape;3375;p55"/>
          <p:cNvCxnSpPr/>
          <p:nvPr/>
        </p:nvCxnSpPr>
        <p:spPr>
          <a:xfrm>
            <a:off x="4441163" y="1377213"/>
            <a:ext cx="740100" cy="0"/>
          </a:xfrm>
          <a:prstGeom prst="straightConnector1">
            <a:avLst/>
          </a:prstGeom>
          <a:noFill/>
          <a:ln w="9525" cap="flat" cmpd="sng">
            <a:solidFill>
              <a:schemeClr val="dk2"/>
            </a:solidFill>
            <a:prstDash val="solid"/>
            <a:round/>
            <a:headEnd type="none" w="med" len="med"/>
            <a:tailEnd type="stealth" w="med" len="med"/>
          </a:ln>
        </p:spPr>
      </p:cxnSp>
      <p:sp>
        <p:nvSpPr>
          <p:cNvPr id="3376" name="Google Shape;3376;p55"/>
          <p:cNvSpPr/>
          <p:nvPr/>
        </p:nvSpPr>
        <p:spPr>
          <a:xfrm>
            <a:off x="1047946" y="40629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3377" name="Google Shape;3377;p55"/>
          <p:cNvGrpSpPr/>
          <p:nvPr/>
        </p:nvGrpSpPr>
        <p:grpSpPr>
          <a:xfrm>
            <a:off x="4940950" y="1023666"/>
            <a:ext cx="3234210" cy="2296772"/>
            <a:chOff x="4940950" y="1023666"/>
            <a:chExt cx="3234210" cy="2296772"/>
          </a:xfrm>
        </p:grpSpPr>
        <p:grpSp>
          <p:nvGrpSpPr>
            <p:cNvPr id="3378" name="Google Shape;3378;p55"/>
            <p:cNvGrpSpPr/>
            <p:nvPr/>
          </p:nvGrpSpPr>
          <p:grpSpPr>
            <a:xfrm>
              <a:off x="5636554" y="1406013"/>
              <a:ext cx="2224161" cy="1914425"/>
              <a:chOff x="5830225" y="1638050"/>
              <a:chExt cx="2593773" cy="2232566"/>
            </a:xfrm>
          </p:grpSpPr>
          <p:sp>
            <p:nvSpPr>
              <p:cNvPr id="3379" name="Google Shape;3379;p55"/>
              <p:cNvSpPr/>
              <p:nvPr/>
            </p:nvSpPr>
            <p:spPr>
              <a:xfrm>
                <a:off x="5830225" y="1638050"/>
                <a:ext cx="2593773" cy="1503400"/>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899411" y="1700198"/>
                <a:ext cx="2455374" cy="136673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6738767" y="3827176"/>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6878530" y="3384595"/>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55"/>
            <p:cNvGrpSpPr/>
            <p:nvPr/>
          </p:nvGrpSpPr>
          <p:grpSpPr>
            <a:xfrm>
              <a:off x="7379767" y="1023666"/>
              <a:ext cx="795392" cy="626115"/>
              <a:chOff x="7542675" y="1392460"/>
              <a:chExt cx="879178" cy="692069"/>
            </a:xfrm>
          </p:grpSpPr>
          <p:sp>
            <p:nvSpPr>
              <p:cNvPr id="3391" name="Google Shape;3391;p55"/>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2" name="Google Shape;3392;p55"/>
              <p:cNvGrpSpPr/>
              <p:nvPr/>
            </p:nvGrpSpPr>
            <p:grpSpPr>
              <a:xfrm>
                <a:off x="7603656" y="1520706"/>
                <a:ext cx="657046" cy="305943"/>
                <a:chOff x="7603656" y="1520706"/>
                <a:chExt cx="657046" cy="305943"/>
              </a:xfrm>
            </p:grpSpPr>
            <p:sp>
              <p:nvSpPr>
                <p:cNvPr id="3393" name="Google Shape;3393;p55"/>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7" name="Google Shape;3397;p55"/>
            <p:cNvGrpSpPr/>
            <p:nvPr/>
          </p:nvGrpSpPr>
          <p:grpSpPr>
            <a:xfrm>
              <a:off x="4940950" y="2809425"/>
              <a:ext cx="1355700" cy="262500"/>
              <a:chOff x="1884725" y="2724775"/>
              <a:chExt cx="1355700" cy="262500"/>
            </a:xfrm>
          </p:grpSpPr>
          <p:sp>
            <p:nvSpPr>
              <p:cNvPr id="3398" name="Google Shape;3398;p55"/>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2176700" y="2831500"/>
                <a:ext cx="463839" cy="49025"/>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5"/>
            <p:cNvGrpSpPr/>
            <p:nvPr/>
          </p:nvGrpSpPr>
          <p:grpSpPr>
            <a:xfrm>
              <a:off x="7343900" y="2825875"/>
              <a:ext cx="381600" cy="356700"/>
              <a:chOff x="1062200" y="3366813"/>
              <a:chExt cx="381600" cy="356700"/>
            </a:xfrm>
          </p:grpSpPr>
          <p:sp>
            <p:nvSpPr>
              <p:cNvPr id="3403" name="Google Shape;3403;p55"/>
              <p:cNvSpPr/>
              <p:nvPr/>
            </p:nvSpPr>
            <p:spPr>
              <a:xfrm>
                <a:off x="1062200" y="3366813"/>
                <a:ext cx="381600" cy="356700"/>
              </a:xfrm>
              <a:prstGeom prst="roundRect">
                <a:avLst>
                  <a:gd name="adj" fmla="val 18293"/>
                </a:avLst>
              </a:pr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4" name="Google Shape;3404;p55"/>
              <p:cNvGrpSpPr/>
              <p:nvPr/>
            </p:nvGrpSpPr>
            <p:grpSpPr>
              <a:xfrm>
                <a:off x="1138484" y="3433275"/>
                <a:ext cx="229200" cy="229200"/>
                <a:chOff x="955447" y="3891500"/>
                <a:chExt cx="229200" cy="229200"/>
              </a:xfrm>
            </p:grpSpPr>
            <p:sp>
              <p:nvSpPr>
                <p:cNvPr id="3405" name="Google Shape;3405;p5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7" name="Google Shape;3407;p55"/>
            <p:cNvGrpSpPr/>
            <p:nvPr/>
          </p:nvGrpSpPr>
          <p:grpSpPr>
            <a:xfrm>
              <a:off x="6106102" y="1883169"/>
              <a:ext cx="767672" cy="251306"/>
              <a:chOff x="6394925" y="2541508"/>
              <a:chExt cx="736800" cy="241200"/>
            </a:xfrm>
          </p:grpSpPr>
          <p:sp>
            <p:nvSpPr>
              <p:cNvPr id="3408" name="Google Shape;3408;p55"/>
              <p:cNvSpPr/>
              <p:nvPr/>
            </p:nvSpPr>
            <p:spPr>
              <a:xfrm rot="-5400000">
                <a:off x="6642725" y="2293708"/>
                <a:ext cx="241200" cy="736800"/>
              </a:xfrm>
              <a:prstGeom prst="roundRect">
                <a:avLst>
                  <a:gd name="adj" fmla="val 7267"/>
                </a:avLst>
              </a:pr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55"/>
            <p:cNvGrpSpPr/>
            <p:nvPr/>
          </p:nvGrpSpPr>
          <p:grpSpPr>
            <a:xfrm>
              <a:off x="5636550" y="1023675"/>
              <a:ext cx="1558800" cy="263700"/>
              <a:chOff x="2282900" y="800475"/>
              <a:chExt cx="1558800" cy="263700"/>
            </a:xfrm>
          </p:grpSpPr>
          <p:sp>
            <p:nvSpPr>
              <p:cNvPr id="3413" name="Google Shape;3413;p55"/>
              <p:cNvSpPr/>
              <p:nvPr/>
            </p:nvSpPr>
            <p:spPr>
              <a:xfrm>
                <a:off x="2282900" y="800475"/>
                <a:ext cx="15588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2629264" y="865783"/>
                <a:ext cx="11454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6" name="Google Shape;3416;p55">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9" name="Google Shape;3419;p55"/>
          <p:cNvGrpSpPr/>
          <p:nvPr/>
        </p:nvGrpSpPr>
        <p:grpSpPr>
          <a:xfrm>
            <a:off x="5017161" y="2231002"/>
            <a:ext cx="440861" cy="441047"/>
            <a:chOff x="948586" y="2887902"/>
            <a:chExt cx="440861" cy="441047"/>
          </a:xfrm>
        </p:grpSpPr>
        <p:sp>
          <p:nvSpPr>
            <p:cNvPr id="3420" name="Google Shape;3420;p55"/>
            <p:cNvSpPr/>
            <p:nvPr/>
          </p:nvSpPr>
          <p:spPr>
            <a:xfrm>
              <a:off x="948586" y="288790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1037200" y="2982875"/>
              <a:ext cx="263625" cy="251100"/>
            </a:xfrm>
            <a:custGeom>
              <a:avLst/>
              <a:gdLst/>
              <a:ahLst/>
              <a:cxnLst/>
              <a:rect l="l" t="t" r="r" b="b"/>
              <a:pathLst>
                <a:path w="10545" h="10044" extrusionOk="0">
                  <a:moveTo>
                    <a:pt x="6464" y="1218"/>
                  </a:moveTo>
                  <a:lnTo>
                    <a:pt x="6464" y="1897"/>
                  </a:lnTo>
                  <a:lnTo>
                    <a:pt x="4082" y="1897"/>
                  </a:lnTo>
                  <a:lnTo>
                    <a:pt x="4082" y="1218"/>
                  </a:lnTo>
                  <a:close/>
                  <a:moveTo>
                    <a:pt x="1861" y="3953"/>
                  </a:moveTo>
                  <a:lnTo>
                    <a:pt x="1861" y="5651"/>
                  </a:lnTo>
                  <a:lnTo>
                    <a:pt x="3560" y="5651"/>
                  </a:lnTo>
                  <a:lnTo>
                    <a:pt x="3560" y="3953"/>
                  </a:lnTo>
                  <a:close/>
                  <a:moveTo>
                    <a:pt x="4424" y="3953"/>
                  </a:moveTo>
                  <a:lnTo>
                    <a:pt x="4424" y="5651"/>
                  </a:lnTo>
                  <a:lnTo>
                    <a:pt x="6121" y="5651"/>
                  </a:lnTo>
                  <a:lnTo>
                    <a:pt x="6121" y="3953"/>
                  </a:lnTo>
                  <a:close/>
                  <a:moveTo>
                    <a:pt x="6985" y="3953"/>
                  </a:moveTo>
                  <a:lnTo>
                    <a:pt x="6985" y="5651"/>
                  </a:lnTo>
                  <a:lnTo>
                    <a:pt x="8684" y="5651"/>
                  </a:lnTo>
                  <a:lnTo>
                    <a:pt x="8684" y="3953"/>
                  </a:lnTo>
                  <a:close/>
                  <a:moveTo>
                    <a:pt x="1861" y="6484"/>
                  </a:moveTo>
                  <a:lnTo>
                    <a:pt x="1861" y="8178"/>
                  </a:lnTo>
                  <a:lnTo>
                    <a:pt x="3560" y="8178"/>
                  </a:lnTo>
                  <a:lnTo>
                    <a:pt x="3560" y="6484"/>
                  </a:lnTo>
                  <a:close/>
                  <a:moveTo>
                    <a:pt x="4424" y="6484"/>
                  </a:moveTo>
                  <a:lnTo>
                    <a:pt x="4424" y="8178"/>
                  </a:lnTo>
                  <a:lnTo>
                    <a:pt x="6121" y="8178"/>
                  </a:lnTo>
                  <a:lnTo>
                    <a:pt x="6121" y="6484"/>
                  </a:lnTo>
                  <a:close/>
                  <a:moveTo>
                    <a:pt x="6985" y="6484"/>
                  </a:moveTo>
                  <a:lnTo>
                    <a:pt x="6985" y="8178"/>
                  </a:lnTo>
                  <a:lnTo>
                    <a:pt x="8684" y="8178"/>
                  </a:lnTo>
                  <a:lnTo>
                    <a:pt x="8684" y="6484"/>
                  </a:lnTo>
                  <a:close/>
                  <a:moveTo>
                    <a:pt x="9527" y="3109"/>
                  </a:moveTo>
                  <a:lnTo>
                    <a:pt x="9527" y="9026"/>
                  </a:lnTo>
                  <a:lnTo>
                    <a:pt x="1018" y="9026"/>
                  </a:lnTo>
                  <a:lnTo>
                    <a:pt x="1018" y="3109"/>
                  </a:lnTo>
                  <a:close/>
                  <a:moveTo>
                    <a:pt x="506" y="0"/>
                  </a:moveTo>
                  <a:cubicBezTo>
                    <a:pt x="230" y="0"/>
                    <a:pt x="1" y="231"/>
                    <a:pt x="1" y="507"/>
                  </a:cubicBezTo>
                  <a:lnTo>
                    <a:pt x="1" y="9533"/>
                  </a:lnTo>
                  <a:cubicBezTo>
                    <a:pt x="1" y="9819"/>
                    <a:pt x="230" y="10043"/>
                    <a:pt x="506" y="10043"/>
                  </a:cubicBezTo>
                  <a:lnTo>
                    <a:pt x="10034" y="10043"/>
                  </a:lnTo>
                  <a:cubicBezTo>
                    <a:pt x="10320" y="10043"/>
                    <a:pt x="10545" y="9819"/>
                    <a:pt x="10545" y="9533"/>
                  </a:cubicBezTo>
                  <a:lnTo>
                    <a:pt x="10545" y="507"/>
                  </a:lnTo>
                  <a:cubicBezTo>
                    <a:pt x="10545" y="231"/>
                    <a:pt x="10320" y="0"/>
                    <a:pt x="1003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2" name="Google Shape;3422;p5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3423" name="Google Shape;3423;p55">
            <a:hlinkClick r:id="rId6"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427"/>
        <p:cNvGrpSpPr/>
        <p:nvPr/>
      </p:nvGrpSpPr>
      <p:grpSpPr>
        <a:xfrm>
          <a:off x="0" y="0"/>
          <a:ext cx="0" cy="0"/>
          <a:chOff x="0" y="0"/>
          <a:chExt cx="0" cy="0"/>
        </a:xfrm>
      </p:grpSpPr>
      <p:grpSp>
        <p:nvGrpSpPr>
          <p:cNvPr id="3428" name="Google Shape;3428;p56"/>
          <p:cNvGrpSpPr/>
          <p:nvPr/>
        </p:nvGrpSpPr>
        <p:grpSpPr>
          <a:xfrm>
            <a:off x="299286" y="189025"/>
            <a:ext cx="133205" cy="119344"/>
            <a:chOff x="222150" y="185025"/>
            <a:chExt cx="170100" cy="152400"/>
          </a:xfrm>
        </p:grpSpPr>
        <p:cxnSp>
          <p:nvCxnSpPr>
            <p:cNvPr id="3429" name="Google Shape;3429;p5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0" name="Google Shape;3430;p5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1" name="Google Shape;3431;p5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432" name="Google Shape;3432;p56"/>
          <p:cNvGrpSpPr/>
          <p:nvPr/>
        </p:nvGrpSpPr>
        <p:grpSpPr>
          <a:xfrm>
            <a:off x="286625" y="3999999"/>
            <a:ext cx="145867" cy="958251"/>
            <a:chOff x="286625" y="3923799"/>
            <a:chExt cx="145867" cy="958251"/>
          </a:xfrm>
        </p:grpSpPr>
        <p:sp>
          <p:nvSpPr>
            <p:cNvPr id="3433" name="Google Shape;3433;p5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4" name="Google Shape;3434;p56"/>
            <p:cNvGrpSpPr/>
            <p:nvPr/>
          </p:nvGrpSpPr>
          <p:grpSpPr>
            <a:xfrm>
              <a:off x="298112" y="4342643"/>
              <a:ext cx="110182" cy="126862"/>
              <a:chOff x="281100" y="2027800"/>
              <a:chExt cx="140700" cy="162000"/>
            </a:xfrm>
          </p:grpSpPr>
          <p:sp>
            <p:nvSpPr>
              <p:cNvPr id="3435" name="Google Shape;3435;p5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6" name="Google Shape;3436;p56"/>
              <p:cNvGrpSpPr/>
              <p:nvPr/>
            </p:nvGrpSpPr>
            <p:grpSpPr>
              <a:xfrm>
                <a:off x="308875" y="2088450"/>
                <a:ext cx="85200" cy="40700"/>
                <a:chOff x="308875" y="2087000"/>
                <a:chExt cx="85200" cy="40700"/>
              </a:xfrm>
            </p:grpSpPr>
            <p:cxnSp>
              <p:nvCxnSpPr>
                <p:cNvPr id="3437" name="Google Shape;3437;p5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438" name="Google Shape;3438;p5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439" name="Google Shape;3439;p56"/>
            <p:cNvGrpSpPr/>
            <p:nvPr/>
          </p:nvGrpSpPr>
          <p:grpSpPr>
            <a:xfrm>
              <a:off x="286625" y="3923799"/>
              <a:ext cx="133200" cy="133200"/>
              <a:chOff x="286625" y="3648899"/>
              <a:chExt cx="133200" cy="133200"/>
            </a:xfrm>
          </p:grpSpPr>
          <p:sp>
            <p:nvSpPr>
              <p:cNvPr id="3440" name="Google Shape;3440;p5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42" name="Google Shape;3442;p56">
            <a:hlinkClick r:id="rId3" action="ppaction://hlinksldjump"/>
          </p:cNvPr>
          <p:cNvSpPr txBox="1">
            <a:spLocks noGrp="1"/>
          </p:cNvSpPr>
          <p:nvPr>
            <p:ph type="subTitle" id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43" name="Google Shape;3443;p5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4" name="Google Shape;3444;p56"/>
          <p:cNvGrpSpPr/>
          <p:nvPr/>
        </p:nvGrpSpPr>
        <p:grpSpPr>
          <a:xfrm>
            <a:off x="1027889" y="1725470"/>
            <a:ext cx="355101" cy="309636"/>
            <a:chOff x="490025" y="1357987"/>
            <a:chExt cx="409009" cy="356642"/>
          </a:xfrm>
        </p:grpSpPr>
        <p:sp>
          <p:nvSpPr>
            <p:cNvPr id="3445" name="Google Shape;3445;p56"/>
            <p:cNvSpPr/>
            <p:nvPr/>
          </p:nvSpPr>
          <p:spPr>
            <a:xfrm>
              <a:off x="677593"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490025" y="1444163"/>
              <a:ext cx="204193" cy="270465"/>
            </a:xfrm>
            <a:custGeom>
              <a:avLst/>
              <a:gdLst/>
              <a:ahLst/>
              <a:cxnLst/>
              <a:rect l="l" t="t" r="r" b="b"/>
              <a:pathLst>
                <a:path w="7139" h="9456" extrusionOk="0">
                  <a:moveTo>
                    <a:pt x="7138" y="1"/>
                  </a:moveTo>
                  <a:lnTo>
                    <a:pt x="0" y="464"/>
                  </a:lnTo>
                  <a:lnTo>
                    <a:pt x="0" y="9456"/>
                  </a:lnTo>
                  <a:lnTo>
                    <a:pt x="7138" y="9456"/>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677593"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490025" y="1357987"/>
              <a:ext cx="204193" cy="99479"/>
            </a:xfrm>
            <a:custGeom>
              <a:avLst/>
              <a:gdLst/>
              <a:ahLst/>
              <a:cxnLst/>
              <a:rect l="l" t="t" r="r" b="b"/>
              <a:pathLst>
                <a:path w="7139" h="3478" extrusionOk="0">
                  <a:moveTo>
                    <a:pt x="0" y="1"/>
                  </a:moveTo>
                  <a:lnTo>
                    <a:pt x="0" y="3477"/>
                  </a:lnTo>
                  <a:lnTo>
                    <a:pt x="7138" y="3477"/>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28466" y="1397114"/>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78175" y="1397114"/>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630544" y="1397114"/>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677593" y="1534973"/>
              <a:ext cx="143871" cy="102111"/>
            </a:xfrm>
            <a:custGeom>
              <a:avLst/>
              <a:gdLst/>
              <a:ahLst/>
              <a:cxnLst/>
              <a:rect l="l" t="t" r="r" b="b"/>
              <a:pathLst>
                <a:path w="5030" h="3570" extrusionOk="0">
                  <a:moveTo>
                    <a:pt x="580" y="0"/>
                  </a:moveTo>
                  <a:lnTo>
                    <a:pt x="1" y="1831"/>
                  </a:lnTo>
                  <a:lnTo>
                    <a:pt x="580" y="3569"/>
                  </a:lnTo>
                  <a:lnTo>
                    <a:pt x="5030" y="3569"/>
                  </a:lnTo>
                  <a:lnTo>
                    <a:pt x="5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67564" y="1534973"/>
              <a:ext cx="126652" cy="102111"/>
            </a:xfrm>
            <a:custGeom>
              <a:avLst/>
              <a:gdLst/>
              <a:ahLst/>
              <a:cxnLst/>
              <a:rect l="l" t="t" r="r" b="b"/>
              <a:pathLst>
                <a:path w="4428" h="3570" extrusionOk="0">
                  <a:moveTo>
                    <a:pt x="1" y="0"/>
                  </a:moveTo>
                  <a:lnTo>
                    <a:pt x="1" y="3569"/>
                  </a:lnTo>
                  <a:lnTo>
                    <a:pt x="4427" y="3569"/>
                  </a:lnTo>
                  <a:lnTo>
                    <a:pt x="4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606004" y="1573414"/>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655742" y="1573414"/>
              <a:ext cx="24541" cy="25227"/>
            </a:xfrm>
            <a:custGeom>
              <a:avLst/>
              <a:gdLst/>
              <a:ahLst/>
              <a:cxnLst/>
              <a:rect l="l" t="t" r="r" b="b"/>
              <a:pathLst>
                <a:path w="858" h="882" extrusionOk="0">
                  <a:moveTo>
                    <a:pt x="0" y="1"/>
                  </a:moveTo>
                  <a:lnTo>
                    <a:pt x="0" y="881"/>
                  </a:lnTo>
                  <a:lnTo>
                    <a:pt x="858" y="881"/>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708083" y="1573414"/>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757820" y="1573414"/>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6"/>
          <p:cNvGrpSpPr/>
          <p:nvPr/>
        </p:nvGrpSpPr>
        <p:grpSpPr>
          <a:xfrm>
            <a:off x="1776020" y="1704189"/>
            <a:ext cx="355101" cy="352219"/>
            <a:chOff x="1351729" y="1333475"/>
            <a:chExt cx="409009" cy="405688"/>
          </a:xfrm>
        </p:grpSpPr>
        <p:sp>
          <p:nvSpPr>
            <p:cNvPr id="3459" name="Google Shape;3459;p56"/>
            <p:cNvSpPr/>
            <p:nvPr/>
          </p:nvSpPr>
          <p:spPr>
            <a:xfrm>
              <a:off x="1539297" y="1418965"/>
              <a:ext cx="196242" cy="234684"/>
            </a:xfrm>
            <a:custGeom>
              <a:avLst/>
              <a:gdLst/>
              <a:ahLst/>
              <a:cxnLst/>
              <a:rect l="l" t="t" r="r" b="b"/>
              <a:pathLst>
                <a:path w="6861" h="8205" extrusionOk="0">
                  <a:moveTo>
                    <a:pt x="1" y="1"/>
                  </a:moveTo>
                  <a:lnTo>
                    <a:pt x="1" y="8205"/>
                  </a:lnTo>
                  <a:lnTo>
                    <a:pt x="6860" y="7625"/>
                  </a:lnTo>
                  <a:lnTo>
                    <a:pt x="6860" y="48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1379558" y="1418965"/>
              <a:ext cx="176334" cy="234684"/>
            </a:xfrm>
            <a:custGeom>
              <a:avLst/>
              <a:gdLst/>
              <a:ahLst/>
              <a:cxnLst/>
              <a:rect l="l" t="t" r="r" b="b"/>
              <a:pathLst>
                <a:path w="6165" h="8205" extrusionOk="0">
                  <a:moveTo>
                    <a:pt x="6165" y="1"/>
                  </a:moveTo>
                  <a:lnTo>
                    <a:pt x="0" y="488"/>
                  </a:lnTo>
                  <a:lnTo>
                    <a:pt x="0" y="7625"/>
                  </a:lnTo>
                  <a:lnTo>
                    <a:pt x="6165" y="8205"/>
                  </a:lnTo>
                  <a:lnTo>
                    <a:pt x="6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1539297" y="1333475"/>
              <a:ext cx="221441" cy="99451"/>
            </a:xfrm>
            <a:custGeom>
              <a:avLst/>
              <a:gdLst/>
              <a:ahLst/>
              <a:cxnLst/>
              <a:rect l="l" t="t" r="r" b="b"/>
              <a:pathLst>
                <a:path w="7742" h="3477" extrusionOk="0">
                  <a:moveTo>
                    <a:pt x="580" y="0"/>
                  </a:moveTo>
                  <a:lnTo>
                    <a:pt x="1" y="1738"/>
                  </a:lnTo>
                  <a:lnTo>
                    <a:pt x="580" y="3477"/>
                  </a:lnTo>
                  <a:lnTo>
                    <a:pt x="7741" y="3477"/>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1539297" y="1485264"/>
              <a:ext cx="221441" cy="102111"/>
            </a:xfrm>
            <a:custGeom>
              <a:avLst/>
              <a:gdLst/>
              <a:ahLst/>
              <a:cxnLst/>
              <a:rect l="l" t="t" r="r" b="b"/>
              <a:pathLst>
                <a:path w="7742" h="3570" extrusionOk="0">
                  <a:moveTo>
                    <a:pt x="580" y="0"/>
                  </a:moveTo>
                  <a:lnTo>
                    <a:pt x="1" y="1738"/>
                  </a:lnTo>
                  <a:lnTo>
                    <a:pt x="580" y="3569"/>
                  </a:lnTo>
                  <a:lnTo>
                    <a:pt x="7741" y="3569"/>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1539297" y="1637053"/>
              <a:ext cx="221441" cy="102111"/>
            </a:xfrm>
            <a:custGeom>
              <a:avLst/>
              <a:gdLst/>
              <a:ahLst/>
              <a:cxnLst/>
              <a:rect l="l" t="t" r="r" b="b"/>
              <a:pathLst>
                <a:path w="7742" h="3570" extrusionOk="0">
                  <a:moveTo>
                    <a:pt x="580" y="0"/>
                  </a:moveTo>
                  <a:lnTo>
                    <a:pt x="1" y="1739"/>
                  </a:lnTo>
                  <a:lnTo>
                    <a:pt x="580" y="3569"/>
                  </a:lnTo>
                  <a:lnTo>
                    <a:pt x="7741" y="3569"/>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1351729" y="1333475"/>
              <a:ext cx="204165" cy="99451"/>
            </a:xfrm>
            <a:custGeom>
              <a:avLst/>
              <a:gdLst/>
              <a:ahLst/>
              <a:cxnLst/>
              <a:rect l="l" t="t" r="r" b="b"/>
              <a:pathLst>
                <a:path w="7138" h="3477" extrusionOk="0">
                  <a:moveTo>
                    <a:pt x="0" y="0"/>
                  </a:moveTo>
                  <a:lnTo>
                    <a:pt x="0" y="3477"/>
                  </a:lnTo>
                  <a:lnTo>
                    <a:pt x="7138" y="3477"/>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1351729" y="1485264"/>
              <a:ext cx="204165" cy="102111"/>
            </a:xfrm>
            <a:custGeom>
              <a:avLst/>
              <a:gdLst/>
              <a:ahLst/>
              <a:cxnLst/>
              <a:rect l="l" t="t" r="r" b="b"/>
              <a:pathLst>
                <a:path w="7138" h="3570" extrusionOk="0">
                  <a:moveTo>
                    <a:pt x="0" y="0"/>
                  </a:moveTo>
                  <a:lnTo>
                    <a:pt x="0" y="3569"/>
                  </a:lnTo>
                  <a:lnTo>
                    <a:pt x="7138" y="3569"/>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1351729" y="1637053"/>
              <a:ext cx="204165" cy="102111"/>
            </a:xfrm>
            <a:custGeom>
              <a:avLst/>
              <a:gdLst/>
              <a:ahLst/>
              <a:cxnLst/>
              <a:rect l="l" t="t" r="r" b="b"/>
              <a:pathLst>
                <a:path w="7138" h="3570" extrusionOk="0">
                  <a:moveTo>
                    <a:pt x="0" y="0"/>
                  </a:moveTo>
                  <a:lnTo>
                    <a:pt x="0" y="3569"/>
                  </a:lnTo>
                  <a:lnTo>
                    <a:pt x="7138" y="3569"/>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1611544" y="1371916"/>
              <a:ext cx="110062" cy="22567"/>
            </a:xfrm>
            <a:custGeom>
              <a:avLst/>
              <a:gdLst/>
              <a:ahLst/>
              <a:cxnLst/>
              <a:rect l="l" t="t" r="r" b="b"/>
              <a:pathLst>
                <a:path w="3848" h="789" extrusionOk="0">
                  <a:moveTo>
                    <a:pt x="1" y="0"/>
                  </a:moveTo>
                  <a:lnTo>
                    <a:pt x="1" y="788"/>
                  </a:lnTo>
                  <a:lnTo>
                    <a:pt x="3848" y="788"/>
                  </a:lnTo>
                  <a:lnTo>
                    <a:pt x="38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1611544" y="1523704"/>
              <a:ext cx="110062" cy="25227"/>
            </a:xfrm>
            <a:custGeom>
              <a:avLst/>
              <a:gdLst/>
              <a:ahLst/>
              <a:cxnLst/>
              <a:rect l="l" t="t" r="r" b="b"/>
              <a:pathLst>
                <a:path w="3848" h="882" extrusionOk="0">
                  <a:moveTo>
                    <a:pt x="1" y="1"/>
                  </a:moveTo>
                  <a:lnTo>
                    <a:pt x="1" y="881"/>
                  </a:lnTo>
                  <a:lnTo>
                    <a:pt x="3848" y="881"/>
                  </a:lnTo>
                  <a:lnTo>
                    <a:pt x="3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1611544" y="1676151"/>
              <a:ext cx="110062" cy="24570"/>
            </a:xfrm>
            <a:custGeom>
              <a:avLst/>
              <a:gdLst/>
              <a:ahLst/>
              <a:cxnLst/>
              <a:rect l="l" t="t" r="r" b="b"/>
              <a:pathLst>
                <a:path w="3848" h="859" extrusionOk="0">
                  <a:moveTo>
                    <a:pt x="1" y="1"/>
                  </a:moveTo>
                  <a:lnTo>
                    <a:pt x="1" y="858"/>
                  </a:lnTo>
                  <a:lnTo>
                    <a:pt x="3848" y="858"/>
                  </a:lnTo>
                  <a:lnTo>
                    <a:pt x="3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1390169" y="1371916"/>
              <a:ext cx="25199" cy="22567"/>
            </a:xfrm>
            <a:custGeom>
              <a:avLst/>
              <a:gdLst/>
              <a:ahLst/>
              <a:cxnLst/>
              <a:rect l="l" t="t" r="r" b="b"/>
              <a:pathLst>
                <a:path w="881" h="789" extrusionOk="0">
                  <a:moveTo>
                    <a:pt x="0" y="0"/>
                  </a:moveTo>
                  <a:lnTo>
                    <a:pt x="0" y="788"/>
                  </a:lnTo>
                  <a:lnTo>
                    <a:pt x="881" y="788"/>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1439878" y="1371916"/>
              <a:ext cx="27859" cy="22567"/>
            </a:xfrm>
            <a:custGeom>
              <a:avLst/>
              <a:gdLst/>
              <a:ahLst/>
              <a:cxnLst/>
              <a:rect l="l" t="t" r="r" b="b"/>
              <a:pathLst>
                <a:path w="974" h="789" extrusionOk="0">
                  <a:moveTo>
                    <a:pt x="0" y="0"/>
                  </a:moveTo>
                  <a:lnTo>
                    <a:pt x="0" y="788"/>
                  </a:lnTo>
                  <a:lnTo>
                    <a:pt x="974" y="78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1390169" y="1523704"/>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1439878" y="1523704"/>
              <a:ext cx="27859" cy="25227"/>
            </a:xfrm>
            <a:custGeom>
              <a:avLst/>
              <a:gdLst/>
              <a:ahLst/>
              <a:cxnLst/>
              <a:rect l="l" t="t" r="r" b="b"/>
              <a:pathLst>
                <a:path w="974" h="882" extrusionOk="0">
                  <a:moveTo>
                    <a:pt x="0" y="1"/>
                  </a:moveTo>
                  <a:lnTo>
                    <a:pt x="0" y="881"/>
                  </a:lnTo>
                  <a:lnTo>
                    <a:pt x="974" y="881"/>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1390169" y="1676151"/>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1439878" y="1676151"/>
              <a:ext cx="27859" cy="24570"/>
            </a:xfrm>
            <a:custGeom>
              <a:avLst/>
              <a:gdLst/>
              <a:ahLst/>
              <a:cxnLst/>
              <a:rect l="l" t="t" r="r" b="b"/>
              <a:pathLst>
                <a:path w="974" h="859" extrusionOk="0">
                  <a:moveTo>
                    <a:pt x="0" y="1"/>
                  </a:moveTo>
                  <a:lnTo>
                    <a:pt x="0"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56"/>
          <p:cNvGrpSpPr/>
          <p:nvPr/>
        </p:nvGrpSpPr>
        <p:grpSpPr>
          <a:xfrm>
            <a:off x="2524126" y="1704189"/>
            <a:ext cx="355099" cy="352218"/>
            <a:chOff x="2213404" y="1333475"/>
            <a:chExt cx="409006" cy="405688"/>
          </a:xfrm>
        </p:grpSpPr>
        <p:sp>
          <p:nvSpPr>
            <p:cNvPr id="3477" name="Google Shape;3477;p56"/>
            <p:cNvSpPr/>
            <p:nvPr/>
          </p:nvSpPr>
          <p:spPr>
            <a:xfrm>
              <a:off x="2469930" y="1643030"/>
              <a:ext cx="152480" cy="96133"/>
            </a:xfrm>
            <a:custGeom>
              <a:avLst/>
              <a:gdLst/>
              <a:ahLst/>
              <a:cxnLst/>
              <a:rect l="l" t="t" r="r" b="b"/>
              <a:pathLst>
                <a:path w="5331" h="3361" extrusionOk="0">
                  <a:moveTo>
                    <a:pt x="1" y="0"/>
                  </a:moveTo>
                  <a:lnTo>
                    <a:pt x="580" y="3360"/>
                  </a:lnTo>
                  <a:lnTo>
                    <a:pt x="5331" y="3360"/>
                  </a:lnTo>
                  <a:lnTo>
                    <a:pt x="5331" y="46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34702" y="1643030"/>
              <a:ext cx="151822" cy="96133"/>
            </a:xfrm>
            <a:custGeom>
              <a:avLst/>
              <a:gdLst/>
              <a:ahLst/>
              <a:cxnLst/>
              <a:rect l="l" t="t" r="r" b="b"/>
              <a:pathLst>
                <a:path w="5308" h="3361" extrusionOk="0">
                  <a:moveTo>
                    <a:pt x="1" y="0"/>
                  </a:moveTo>
                  <a:lnTo>
                    <a:pt x="488" y="3360"/>
                  </a:lnTo>
                  <a:lnTo>
                    <a:pt x="5308" y="3360"/>
                  </a:lnTo>
                  <a:lnTo>
                    <a:pt x="5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213404" y="1643030"/>
              <a:ext cx="135261" cy="96133"/>
            </a:xfrm>
            <a:custGeom>
              <a:avLst/>
              <a:gdLst/>
              <a:ahLst/>
              <a:cxnLst/>
              <a:rect l="l" t="t" r="r" b="b"/>
              <a:pathLst>
                <a:path w="4729" h="3361" extrusionOk="0">
                  <a:moveTo>
                    <a:pt x="4729" y="0"/>
                  </a:moveTo>
                  <a:lnTo>
                    <a:pt x="1" y="464"/>
                  </a:lnTo>
                  <a:lnTo>
                    <a:pt x="1" y="3360"/>
                  </a:lnTo>
                  <a:lnTo>
                    <a:pt x="4729" y="3360"/>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536228" y="1560171"/>
              <a:ext cx="86179" cy="96133"/>
            </a:xfrm>
            <a:custGeom>
              <a:avLst/>
              <a:gdLst/>
              <a:ahLst/>
              <a:cxnLst/>
              <a:rect l="l" t="t" r="r" b="b"/>
              <a:pathLst>
                <a:path w="3013" h="3361" extrusionOk="0">
                  <a:moveTo>
                    <a:pt x="0" y="0"/>
                  </a:moveTo>
                  <a:lnTo>
                    <a:pt x="579" y="3361"/>
                  </a:lnTo>
                  <a:lnTo>
                    <a:pt x="3013" y="3361"/>
                  </a:lnTo>
                  <a:lnTo>
                    <a:pt x="3013" y="5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401001" y="1560171"/>
              <a:ext cx="151822" cy="96133"/>
            </a:xfrm>
            <a:custGeom>
              <a:avLst/>
              <a:gdLst/>
              <a:ahLst/>
              <a:cxnLst/>
              <a:rect l="l" t="t" r="r" b="b"/>
              <a:pathLst>
                <a:path w="5308" h="3361" extrusionOk="0">
                  <a:moveTo>
                    <a:pt x="0" y="0"/>
                  </a:moveTo>
                  <a:lnTo>
                    <a:pt x="580" y="3361"/>
                  </a:lnTo>
                  <a:lnTo>
                    <a:pt x="5307" y="3361"/>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265773" y="1560171"/>
              <a:ext cx="151822" cy="96133"/>
            </a:xfrm>
            <a:custGeom>
              <a:avLst/>
              <a:gdLst/>
              <a:ahLst/>
              <a:cxnLst/>
              <a:rect l="l" t="t" r="r" b="b"/>
              <a:pathLst>
                <a:path w="5308" h="3361" extrusionOk="0">
                  <a:moveTo>
                    <a:pt x="1" y="0"/>
                  </a:moveTo>
                  <a:lnTo>
                    <a:pt x="580" y="3361"/>
                  </a:lnTo>
                  <a:lnTo>
                    <a:pt x="5308" y="3361"/>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213404" y="1560171"/>
              <a:ext cx="68961" cy="96133"/>
            </a:xfrm>
            <a:custGeom>
              <a:avLst/>
              <a:gdLst/>
              <a:ahLst/>
              <a:cxnLst/>
              <a:rect l="l" t="t" r="r" b="b"/>
              <a:pathLst>
                <a:path w="2411" h="3361" extrusionOk="0">
                  <a:moveTo>
                    <a:pt x="2411" y="0"/>
                  </a:moveTo>
                  <a:lnTo>
                    <a:pt x="1" y="580"/>
                  </a:lnTo>
                  <a:lnTo>
                    <a:pt x="1" y="3361"/>
                  </a:lnTo>
                  <a:lnTo>
                    <a:pt x="2411" y="3361"/>
                  </a:lnTo>
                  <a:lnTo>
                    <a:pt x="2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469930" y="1479944"/>
              <a:ext cx="152480" cy="96819"/>
            </a:xfrm>
            <a:custGeom>
              <a:avLst/>
              <a:gdLst/>
              <a:ahLst/>
              <a:cxnLst/>
              <a:rect l="l" t="t" r="r" b="b"/>
              <a:pathLst>
                <a:path w="5331" h="3385" extrusionOk="0">
                  <a:moveTo>
                    <a:pt x="1" y="1"/>
                  </a:moveTo>
                  <a:lnTo>
                    <a:pt x="580" y="3385"/>
                  </a:lnTo>
                  <a:lnTo>
                    <a:pt x="5331" y="3385"/>
                  </a:lnTo>
                  <a:lnTo>
                    <a:pt x="5331" y="48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34702" y="1479944"/>
              <a:ext cx="151822" cy="96819"/>
            </a:xfrm>
            <a:custGeom>
              <a:avLst/>
              <a:gdLst/>
              <a:ahLst/>
              <a:cxnLst/>
              <a:rect l="l" t="t" r="r" b="b"/>
              <a:pathLst>
                <a:path w="5308" h="3385" extrusionOk="0">
                  <a:moveTo>
                    <a:pt x="1" y="1"/>
                  </a:moveTo>
                  <a:lnTo>
                    <a:pt x="488" y="3385"/>
                  </a:lnTo>
                  <a:lnTo>
                    <a:pt x="5308" y="3385"/>
                  </a:lnTo>
                  <a:lnTo>
                    <a:pt x="53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213404" y="1479944"/>
              <a:ext cx="135261" cy="96819"/>
            </a:xfrm>
            <a:custGeom>
              <a:avLst/>
              <a:gdLst/>
              <a:ahLst/>
              <a:cxnLst/>
              <a:rect l="l" t="t" r="r" b="b"/>
              <a:pathLst>
                <a:path w="4729" h="3385" extrusionOk="0">
                  <a:moveTo>
                    <a:pt x="4729" y="1"/>
                  </a:moveTo>
                  <a:lnTo>
                    <a:pt x="1" y="488"/>
                  </a:lnTo>
                  <a:lnTo>
                    <a:pt x="1" y="3385"/>
                  </a:lnTo>
                  <a:lnTo>
                    <a:pt x="4729" y="3385"/>
                  </a:lnTo>
                  <a:lnTo>
                    <a:pt x="47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536228" y="1397114"/>
              <a:ext cx="86179" cy="96791"/>
            </a:xfrm>
            <a:custGeom>
              <a:avLst/>
              <a:gdLst/>
              <a:ahLst/>
              <a:cxnLst/>
              <a:rect l="l" t="t" r="r" b="b"/>
              <a:pathLst>
                <a:path w="3013" h="3384" extrusionOk="0">
                  <a:moveTo>
                    <a:pt x="0" y="0"/>
                  </a:moveTo>
                  <a:lnTo>
                    <a:pt x="579" y="3384"/>
                  </a:lnTo>
                  <a:lnTo>
                    <a:pt x="3013" y="3384"/>
                  </a:lnTo>
                  <a:lnTo>
                    <a:pt x="3013" y="5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401001" y="1397114"/>
              <a:ext cx="151822" cy="96791"/>
            </a:xfrm>
            <a:custGeom>
              <a:avLst/>
              <a:gdLst/>
              <a:ahLst/>
              <a:cxnLst/>
              <a:rect l="l" t="t" r="r" b="b"/>
              <a:pathLst>
                <a:path w="5308" h="3384" extrusionOk="0">
                  <a:moveTo>
                    <a:pt x="0" y="0"/>
                  </a:moveTo>
                  <a:lnTo>
                    <a:pt x="580" y="3384"/>
                  </a:lnTo>
                  <a:lnTo>
                    <a:pt x="5307" y="3384"/>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265773" y="1397114"/>
              <a:ext cx="151822" cy="96791"/>
            </a:xfrm>
            <a:custGeom>
              <a:avLst/>
              <a:gdLst/>
              <a:ahLst/>
              <a:cxnLst/>
              <a:rect l="l" t="t" r="r" b="b"/>
              <a:pathLst>
                <a:path w="5308" h="3384" extrusionOk="0">
                  <a:moveTo>
                    <a:pt x="1" y="0"/>
                  </a:moveTo>
                  <a:lnTo>
                    <a:pt x="580" y="3384"/>
                  </a:lnTo>
                  <a:lnTo>
                    <a:pt x="5308" y="3384"/>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213404" y="1397114"/>
              <a:ext cx="68961" cy="96791"/>
            </a:xfrm>
            <a:custGeom>
              <a:avLst/>
              <a:gdLst/>
              <a:ahLst/>
              <a:cxnLst/>
              <a:rect l="l" t="t" r="r" b="b"/>
              <a:pathLst>
                <a:path w="2411" h="3384" extrusionOk="0">
                  <a:moveTo>
                    <a:pt x="2411" y="0"/>
                  </a:moveTo>
                  <a:lnTo>
                    <a:pt x="1" y="579"/>
                  </a:lnTo>
                  <a:lnTo>
                    <a:pt x="1" y="3384"/>
                  </a:lnTo>
                  <a:lnTo>
                    <a:pt x="2411" y="3384"/>
                  </a:lnTo>
                  <a:lnTo>
                    <a:pt x="2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469930" y="1333475"/>
              <a:ext cx="152480" cy="80230"/>
            </a:xfrm>
            <a:custGeom>
              <a:avLst/>
              <a:gdLst/>
              <a:ahLst/>
              <a:cxnLst/>
              <a:rect l="l" t="t" r="r" b="b"/>
              <a:pathLst>
                <a:path w="5331" h="2805" extrusionOk="0">
                  <a:moveTo>
                    <a:pt x="580" y="0"/>
                  </a:moveTo>
                  <a:lnTo>
                    <a:pt x="1" y="1344"/>
                  </a:lnTo>
                  <a:lnTo>
                    <a:pt x="580" y="2804"/>
                  </a:lnTo>
                  <a:lnTo>
                    <a:pt x="5331" y="2804"/>
                  </a:lnTo>
                  <a:lnTo>
                    <a:pt x="53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34702" y="1333475"/>
              <a:ext cx="151822" cy="80230"/>
            </a:xfrm>
            <a:custGeom>
              <a:avLst/>
              <a:gdLst/>
              <a:ahLst/>
              <a:cxnLst/>
              <a:rect l="l" t="t" r="r" b="b"/>
              <a:pathLst>
                <a:path w="5308" h="2805" extrusionOk="0">
                  <a:moveTo>
                    <a:pt x="488" y="0"/>
                  </a:moveTo>
                  <a:lnTo>
                    <a:pt x="1" y="1344"/>
                  </a:lnTo>
                  <a:lnTo>
                    <a:pt x="488" y="2804"/>
                  </a:lnTo>
                  <a:lnTo>
                    <a:pt x="5308" y="2804"/>
                  </a:lnTo>
                  <a:lnTo>
                    <a:pt x="5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213404" y="1333475"/>
              <a:ext cx="135261" cy="80230"/>
            </a:xfrm>
            <a:custGeom>
              <a:avLst/>
              <a:gdLst/>
              <a:ahLst/>
              <a:cxnLst/>
              <a:rect l="l" t="t" r="r" b="b"/>
              <a:pathLst>
                <a:path w="4729" h="2805" extrusionOk="0">
                  <a:moveTo>
                    <a:pt x="1" y="0"/>
                  </a:moveTo>
                  <a:lnTo>
                    <a:pt x="1" y="2804"/>
                  </a:lnTo>
                  <a:lnTo>
                    <a:pt x="4729" y="2804"/>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56"/>
          <p:cNvGrpSpPr/>
          <p:nvPr/>
        </p:nvGrpSpPr>
        <p:grpSpPr>
          <a:xfrm>
            <a:off x="3272139" y="1728431"/>
            <a:ext cx="355080" cy="304484"/>
            <a:chOff x="3159447" y="1439568"/>
            <a:chExt cx="385957" cy="330924"/>
          </a:xfrm>
        </p:grpSpPr>
        <p:sp>
          <p:nvSpPr>
            <p:cNvPr id="3495" name="Google Shape;3495;p56"/>
            <p:cNvSpPr/>
            <p:nvPr/>
          </p:nvSpPr>
          <p:spPr>
            <a:xfrm>
              <a:off x="3336474" y="1439568"/>
              <a:ext cx="208930" cy="221453"/>
            </a:xfrm>
            <a:custGeom>
              <a:avLst/>
              <a:gdLst/>
              <a:ahLst/>
              <a:cxnLst/>
              <a:rect l="l" t="t" r="r" b="b"/>
              <a:pathLst>
                <a:path w="7741" h="8205" extrusionOk="0">
                  <a:moveTo>
                    <a:pt x="579" y="1"/>
                  </a:moveTo>
                  <a:lnTo>
                    <a:pt x="0" y="8205"/>
                  </a:lnTo>
                  <a:lnTo>
                    <a:pt x="7741" y="7718"/>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3159447" y="1439568"/>
              <a:ext cx="192682" cy="221453"/>
            </a:xfrm>
            <a:custGeom>
              <a:avLst/>
              <a:gdLst/>
              <a:ahLst/>
              <a:cxnLst/>
              <a:rect l="l" t="t" r="r" b="b"/>
              <a:pathLst>
                <a:path w="7139" h="8205" extrusionOk="0">
                  <a:moveTo>
                    <a:pt x="1" y="1"/>
                  </a:moveTo>
                  <a:lnTo>
                    <a:pt x="1" y="7718"/>
                  </a:lnTo>
                  <a:lnTo>
                    <a:pt x="7138" y="8205"/>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3336474" y="1694785"/>
              <a:ext cx="78190" cy="62563"/>
            </a:xfrm>
            <a:custGeom>
              <a:avLst/>
              <a:gdLst/>
              <a:ahLst/>
              <a:cxnLst/>
              <a:rect l="l" t="t" r="r" b="b"/>
              <a:pathLst>
                <a:path w="2897" h="2318" extrusionOk="0">
                  <a:moveTo>
                    <a:pt x="0" y="0"/>
                  </a:moveTo>
                  <a:lnTo>
                    <a:pt x="579" y="2318"/>
                  </a:lnTo>
                  <a:lnTo>
                    <a:pt x="2897" y="2318"/>
                  </a:lnTo>
                  <a:lnTo>
                    <a:pt x="2897" y="5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3289538" y="1694785"/>
              <a:ext cx="62590" cy="62563"/>
            </a:xfrm>
            <a:custGeom>
              <a:avLst/>
              <a:gdLst/>
              <a:ahLst/>
              <a:cxnLst/>
              <a:rect l="l" t="t" r="r" b="b"/>
              <a:pathLst>
                <a:path w="2319" h="2318" extrusionOk="0">
                  <a:moveTo>
                    <a:pt x="2318" y="0"/>
                  </a:moveTo>
                  <a:lnTo>
                    <a:pt x="1" y="579"/>
                  </a:lnTo>
                  <a:lnTo>
                    <a:pt x="1" y="2318"/>
                  </a:lnTo>
                  <a:lnTo>
                    <a:pt x="2318" y="2318"/>
                  </a:lnTo>
                  <a:lnTo>
                    <a:pt x="2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3344598" y="1746687"/>
              <a:ext cx="106988" cy="23805"/>
            </a:xfrm>
            <a:custGeom>
              <a:avLst/>
              <a:gdLst/>
              <a:ahLst/>
              <a:cxnLst/>
              <a:rect l="l" t="t" r="r" b="b"/>
              <a:pathLst>
                <a:path w="3964" h="882" extrusionOk="0">
                  <a:moveTo>
                    <a:pt x="278" y="1"/>
                  </a:moveTo>
                  <a:lnTo>
                    <a:pt x="0" y="395"/>
                  </a:lnTo>
                  <a:lnTo>
                    <a:pt x="278" y="881"/>
                  </a:lnTo>
                  <a:lnTo>
                    <a:pt x="3963" y="881"/>
                  </a:lnTo>
                  <a:lnTo>
                    <a:pt x="39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3253264" y="1746687"/>
              <a:ext cx="98864" cy="23805"/>
            </a:xfrm>
            <a:custGeom>
              <a:avLst/>
              <a:gdLst/>
              <a:ahLst/>
              <a:cxnLst/>
              <a:rect l="l" t="t" r="r" b="b"/>
              <a:pathLst>
                <a:path w="3663" h="882" extrusionOk="0">
                  <a:moveTo>
                    <a:pt x="1" y="1"/>
                  </a:moveTo>
                  <a:lnTo>
                    <a:pt x="1" y="881"/>
                  </a:lnTo>
                  <a:lnTo>
                    <a:pt x="3662" y="881"/>
                  </a:lnTo>
                  <a:lnTo>
                    <a:pt x="3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3336474" y="1647850"/>
              <a:ext cx="208930" cy="62590"/>
            </a:xfrm>
            <a:custGeom>
              <a:avLst/>
              <a:gdLst/>
              <a:ahLst/>
              <a:cxnLst/>
              <a:rect l="l" t="t" r="r" b="b"/>
              <a:pathLst>
                <a:path w="7741" h="2319" extrusionOk="0">
                  <a:moveTo>
                    <a:pt x="579" y="1"/>
                  </a:moveTo>
                  <a:lnTo>
                    <a:pt x="0" y="1160"/>
                  </a:lnTo>
                  <a:lnTo>
                    <a:pt x="579" y="2318"/>
                  </a:lnTo>
                  <a:lnTo>
                    <a:pt x="7741" y="2318"/>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3159447" y="1647850"/>
              <a:ext cx="192682" cy="62590"/>
            </a:xfrm>
            <a:custGeom>
              <a:avLst/>
              <a:gdLst/>
              <a:ahLst/>
              <a:cxnLst/>
              <a:rect l="l" t="t" r="r" b="b"/>
              <a:pathLst>
                <a:path w="7139" h="2319" extrusionOk="0">
                  <a:moveTo>
                    <a:pt x="1" y="1"/>
                  </a:moveTo>
                  <a:lnTo>
                    <a:pt x="1" y="2318"/>
                  </a:lnTo>
                  <a:lnTo>
                    <a:pt x="7138" y="2318"/>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3365245" y="1533385"/>
              <a:ext cx="143263" cy="23184"/>
            </a:xfrm>
            <a:custGeom>
              <a:avLst/>
              <a:gdLst/>
              <a:ahLst/>
              <a:cxnLst/>
              <a:rect l="l" t="t" r="r" b="b"/>
              <a:pathLst>
                <a:path w="5308" h="859" extrusionOk="0">
                  <a:moveTo>
                    <a:pt x="0" y="1"/>
                  </a:moveTo>
                  <a:lnTo>
                    <a:pt x="0" y="858"/>
                  </a:lnTo>
                  <a:lnTo>
                    <a:pt x="5307" y="858"/>
                  </a:lnTo>
                  <a:lnTo>
                    <a:pt x="53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3195721" y="1533385"/>
              <a:ext cx="143263" cy="23184"/>
            </a:xfrm>
            <a:custGeom>
              <a:avLst/>
              <a:gdLst/>
              <a:ahLst/>
              <a:cxnLst/>
              <a:rect l="l" t="t" r="r" b="b"/>
              <a:pathLst>
                <a:path w="5308" h="859" extrusionOk="0">
                  <a:moveTo>
                    <a:pt x="1" y="1"/>
                  </a:moveTo>
                  <a:lnTo>
                    <a:pt x="1" y="858"/>
                  </a:lnTo>
                  <a:lnTo>
                    <a:pt x="5308" y="858"/>
                  </a:lnTo>
                  <a:lnTo>
                    <a:pt x="53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3195721" y="1486476"/>
              <a:ext cx="46936" cy="23184"/>
            </a:xfrm>
            <a:custGeom>
              <a:avLst/>
              <a:gdLst/>
              <a:ahLst/>
              <a:cxnLst/>
              <a:rect l="l" t="t" r="r" b="b"/>
              <a:pathLst>
                <a:path w="1739" h="859" extrusionOk="0">
                  <a:moveTo>
                    <a:pt x="1" y="1"/>
                  </a:moveTo>
                  <a:lnTo>
                    <a:pt x="1" y="858"/>
                  </a:lnTo>
                  <a:lnTo>
                    <a:pt x="1739"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3461573" y="1486476"/>
              <a:ext cx="46936" cy="23184"/>
            </a:xfrm>
            <a:custGeom>
              <a:avLst/>
              <a:gdLst/>
              <a:ahLst/>
              <a:cxnLst/>
              <a:rect l="l" t="t" r="r" b="b"/>
              <a:pathLst>
                <a:path w="1739" h="859" extrusionOk="0">
                  <a:moveTo>
                    <a:pt x="0" y="1"/>
                  </a:moveTo>
                  <a:lnTo>
                    <a:pt x="0" y="858"/>
                  </a:lnTo>
                  <a:lnTo>
                    <a:pt x="1738" y="858"/>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3195721" y="1582804"/>
              <a:ext cx="46936" cy="20674"/>
            </a:xfrm>
            <a:custGeom>
              <a:avLst/>
              <a:gdLst/>
              <a:ahLst/>
              <a:cxnLst/>
              <a:rect l="l" t="t" r="r" b="b"/>
              <a:pathLst>
                <a:path w="1739" h="766" extrusionOk="0">
                  <a:moveTo>
                    <a:pt x="1" y="1"/>
                  </a:moveTo>
                  <a:lnTo>
                    <a:pt x="1" y="765"/>
                  </a:lnTo>
                  <a:lnTo>
                    <a:pt x="1739" y="765"/>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3461573" y="1582804"/>
              <a:ext cx="46936" cy="20674"/>
            </a:xfrm>
            <a:custGeom>
              <a:avLst/>
              <a:gdLst/>
              <a:ahLst/>
              <a:cxnLst/>
              <a:rect l="l" t="t" r="r" b="b"/>
              <a:pathLst>
                <a:path w="1739" h="766" extrusionOk="0">
                  <a:moveTo>
                    <a:pt x="0" y="1"/>
                  </a:moveTo>
                  <a:lnTo>
                    <a:pt x="0" y="765"/>
                  </a:lnTo>
                  <a:lnTo>
                    <a:pt x="1738" y="7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3344598" y="1486476"/>
              <a:ext cx="91334" cy="23184"/>
            </a:xfrm>
            <a:custGeom>
              <a:avLst/>
              <a:gdLst/>
              <a:ahLst/>
              <a:cxnLst/>
              <a:rect l="l" t="t" r="r" b="b"/>
              <a:pathLst>
                <a:path w="3384" h="859" extrusionOk="0">
                  <a:moveTo>
                    <a:pt x="278" y="1"/>
                  </a:moveTo>
                  <a:lnTo>
                    <a:pt x="0" y="372"/>
                  </a:lnTo>
                  <a:lnTo>
                    <a:pt x="278" y="858"/>
                  </a:lnTo>
                  <a:lnTo>
                    <a:pt x="3384" y="858"/>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3344598" y="1582804"/>
              <a:ext cx="91334" cy="20674"/>
            </a:xfrm>
            <a:custGeom>
              <a:avLst/>
              <a:gdLst/>
              <a:ahLst/>
              <a:cxnLst/>
              <a:rect l="l" t="t" r="r" b="b"/>
              <a:pathLst>
                <a:path w="3384" h="766" extrusionOk="0">
                  <a:moveTo>
                    <a:pt x="278" y="1"/>
                  </a:moveTo>
                  <a:lnTo>
                    <a:pt x="0" y="372"/>
                  </a:lnTo>
                  <a:lnTo>
                    <a:pt x="278" y="765"/>
                  </a:lnTo>
                  <a:lnTo>
                    <a:pt x="3384" y="765"/>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3268918" y="1486476"/>
              <a:ext cx="83210" cy="23184"/>
            </a:xfrm>
            <a:custGeom>
              <a:avLst/>
              <a:gdLst/>
              <a:ahLst/>
              <a:cxnLst/>
              <a:rect l="l" t="t" r="r" b="b"/>
              <a:pathLst>
                <a:path w="3083" h="859" extrusionOk="0">
                  <a:moveTo>
                    <a:pt x="0" y="1"/>
                  </a:moveTo>
                  <a:lnTo>
                    <a:pt x="0" y="858"/>
                  </a:lnTo>
                  <a:lnTo>
                    <a:pt x="3082" y="858"/>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3268918" y="1582804"/>
              <a:ext cx="83210" cy="20674"/>
            </a:xfrm>
            <a:custGeom>
              <a:avLst/>
              <a:gdLst/>
              <a:ahLst/>
              <a:cxnLst/>
              <a:rect l="l" t="t" r="r" b="b"/>
              <a:pathLst>
                <a:path w="3083" h="766" extrusionOk="0">
                  <a:moveTo>
                    <a:pt x="0" y="1"/>
                  </a:moveTo>
                  <a:lnTo>
                    <a:pt x="0" y="765"/>
                  </a:lnTo>
                  <a:lnTo>
                    <a:pt x="3082" y="765"/>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6"/>
          <p:cNvGrpSpPr/>
          <p:nvPr/>
        </p:nvGrpSpPr>
        <p:grpSpPr>
          <a:xfrm>
            <a:off x="4020388" y="1704189"/>
            <a:ext cx="251501" cy="352224"/>
            <a:chOff x="3936811" y="1333475"/>
            <a:chExt cx="289681" cy="405694"/>
          </a:xfrm>
        </p:grpSpPr>
        <p:sp>
          <p:nvSpPr>
            <p:cNvPr id="3514" name="Google Shape;3514;p56"/>
            <p:cNvSpPr/>
            <p:nvPr/>
          </p:nvSpPr>
          <p:spPr>
            <a:xfrm>
              <a:off x="4074670" y="1333475"/>
              <a:ext cx="105429" cy="193582"/>
            </a:xfrm>
            <a:custGeom>
              <a:avLst/>
              <a:gdLst/>
              <a:ahLst/>
              <a:cxnLst/>
              <a:rect l="l" t="t" r="r" b="b"/>
              <a:pathLst>
                <a:path w="3686" h="6768" extrusionOk="0">
                  <a:moveTo>
                    <a:pt x="302" y="0"/>
                  </a:moveTo>
                  <a:lnTo>
                    <a:pt x="1" y="394"/>
                  </a:lnTo>
                  <a:lnTo>
                    <a:pt x="302" y="765"/>
                  </a:lnTo>
                  <a:cubicBezTo>
                    <a:pt x="1646" y="765"/>
                    <a:pt x="2805" y="1924"/>
                    <a:pt x="2805" y="3384"/>
                  </a:cubicBezTo>
                  <a:lnTo>
                    <a:pt x="2805" y="6767"/>
                  </a:lnTo>
                  <a:lnTo>
                    <a:pt x="3686" y="6767"/>
                  </a:lnTo>
                  <a:lnTo>
                    <a:pt x="3686" y="3384"/>
                  </a:lnTo>
                  <a:cubicBezTo>
                    <a:pt x="3686" y="1437"/>
                    <a:pt x="2133"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3986520" y="1333475"/>
              <a:ext cx="96791" cy="193582"/>
            </a:xfrm>
            <a:custGeom>
              <a:avLst/>
              <a:gdLst/>
              <a:ahLst/>
              <a:cxnLst/>
              <a:rect l="l" t="t" r="r" b="b"/>
              <a:pathLst>
                <a:path w="3384" h="6768" extrusionOk="0">
                  <a:moveTo>
                    <a:pt x="3384" y="0"/>
                  </a:moveTo>
                  <a:cubicBezTo>
                    <a:pt x="1437" y="0"/>
                    <a:pt x="0" y="1437"/>
                    <a:pt x="0" y="3384"/>
                  </a:cubicBezTo>
                  <a:lnTo>
                    <a:pt x="0" y="6767"/>
                  </a:lnTo>
                  <a:lnTo>
                    <a:pt x="765" y="6767"/>
                  </a:lnTo>
                  <a:lnTo>
                    <a:pt x="765" y="3384"/>
                  </a:lnTo>
                  <a:cubicBezTo>
                    <a:pt x="765" y="1924"/>
                    <a:pt x="1924" y="765"/>
                    <a:pt x="3384" y="765"/>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4066719" y="1449455"/>
              <a:ext cx="159774" cy="289715"/>
            </a:xfrm>
            <a:custGeom>
              <a:avLst/>
              <a:gdLst/>
              <a:ahLst/>
              <a:cxnLst/>
              <a:rect l="l" t="t" r="r" b="b"/>
              <a:pathLst>
                <a:path w="5586" h="10129" extrusionOk="0">
                  <a:moveTo>
                    <a:pt x="580" y="1"/>
                  </a:moveTo>
                  <a:lnTo>
                    <a:pt x="1" y="5030"/>
                  </a:lnTo>
                  <a:lnTo>
                    <a:pt x="580" y="10128"/>
                  </a:lnTo>
                  <a:cubicBezTo>
                    <a:pt x="3384" y="10128"/>
                    <a:pt x="5586" y="7811"/>
                    <a:pt x="5586" y="5123"/>
                  </a:cubicBezTo>
                  <a:cubicBezTo>
                    <a:pt x="5586" y="2318"/>
                    <a:pt x="338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3936811" y="1449455"/>
              <a:ext cx="146502" cy="289715"/>
            </a:xfrm>
            <a:custGeom>
              <a:avLst/>
              <a:gdLst/>
              <a:ahLst/>
              <a:cxnLst/>
              <a:rect l="l" t="t" r="r" b="b"/>
              <a:pathLst>
                <a:path w="5122" h="10129" extrusionOk="0">
                  <a:moveTo>
                    <a:pt x="5122" y="1"/>
                  </a:moveTo>
                  <a:cubicBezTo>
                    <a:pt x="2318" y="1"/>
                    <a:pt x="0" y="2318"/>
                    <a:pt x="0" y="5123"/>
                  </a:cubicBezTo>
                  <a:cubicBezTo>
                    <a:pt x="0" y="7811"/>
                    <a:pt x="2318" y="10128"/>
                    <a:pt x="5122" y="10128"/>
                  </a:cubicBez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4066719" y="1487924"/>
              <a:ext cx="121332" cy="212803"/>
            </a:xfrm>
            <a:custGeom>
              <a:avLst/>
              <a:gdLst/>
              <a:ahLst/>
              <a:cxnLst/>
              <a:rect l="l" t="t" r="r" b="b"/>
              <a:pathLst>
                <a:path w="4242" h="7440" extrusionOk="0">
                  <a:moveTo>
                    <a:pt x="580" y="0"/>
                  </a:moveTo>
                  <a:lnTo>
                    <a:pt x="1" y="3778"/>
                  </a:lnTo>
                  <a:lnTo>
                    <a:pt x="580" y="7439"/>
                  </a:lnTo>
                  <a:cubicBezTo>
                    <a:pt x="2596" y="7439"/>
                    <a:pt x="4242" y="5794"/>
                    <a:pt x="4242" y="3778"/>
                  </a:cubicBezTo>
                  <a:cubicBezTo>
                    <a:pt x="4242" y="1738"/>
                    <a:pt x="2596"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3977911" y="1487924"/>
              <a:ext cx="105400" cy="212803"/>
            </a:xfrm>
            <a:custGeom>
              <a:avLst/>
              <a:gdLst/>
              <a:ahLst/>
              <a:cxnLst/>
              <a:rect l="l" t="t" r="r" b="b"/>
              <a:pathLst>
                <a:path w="3685" h="7440" extrusionOk="0">
                  <a:moveTo>
                    <a:pt x="3685" y="0"/>
                  </a:moveTo>
                  <a:cubicBezTo>
                    <a:pt x="1646" y="0"/>
                    <a:pt x="0" y="1738"/>
                    <a:pt x="0" y="3778"/>
                  </a:cubicBezTo>
                  <a:cubicBezTo>
                    <a:pt x="0" y="5794"/>
                    <a:pt x="1646" y="7439"/>
                    <a:pt x="3685" y="7439"/>
                  </a:cubicBezTo>
                  <a:lnTo>
                    <a:pt x="3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4069378" y="1598612"/>
              <a:ext cx="24541" cy="44448"/>
            </a:xfrm>
            <a:custGeom>
              <a:avLst/>
              <a:gdLst/>
              <a:ahLst/>
              <a:cxnLst/>
              <a:rect l="l" t="t" r="r" b="b"/>
              <a:pathLst>
                <a:path w="858" h="1554" extrusionOk="0">
                  <a:moveTo>
                    <a:pt x="0" y="0"/>
                  </a:moveTo>
                  <a:lnTo>
                    <a:pt x="0" y="1553"/>
                  </a:lnTo>
                  <a:lnTo>
                    <a:pt x="858" y="1553"/>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4066719" y="1546242"/>
              <a:ext cx="49740" cy="66301"/>
            </a:xfrm>
            <a:custGeom>
              <a:avLst/>
              <a:gdLst/>
              <a:ahLst/>
              <a:cxnLst/>
              <a:rect l="l" t="t" r="r" b="b"/>
              <a:pathLst>
                <a:path w="1739" h="2318" extrusionOk="0">
                  <a:moveTo>
                    <a:pt x="580" y="0"/>
                  </a:moveTo>
                  <a:lnTo>
                    <a:pt x="1" y="1159"/>
                  </a:lnTo>
                  <a:lnTo>
                    <a:pt x="580" y="2318"/>
                  </a:lnTo>
                  <a:cubicBezTo>
                    <a:pt x="1159" y="2318"/>
                    <a:pt x="1739" y="1831"/>
                    <a:pt x="1739" y="1159"/>
                  </a:cubicBezTo>
                  <a:cubicBezTo>
                    <a:pt x="1739" y="487"/>
                    <a:pt x="115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4050158" y="1546242"/>
              <a:ext cx="33150" cy="66301"/>
            </a:xfrm>
            <a:custGeom>
              <a:avLst/>
              <a:gdLst/>
              <a:ahLst/>
              <a:cxnLst/>
              <a:rect l="l" t="t" r="r" b="b"/>
              <a:pathLst>
                <a:path w="1159"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56"/>
          <p:cNvGrpSpPr/>
          <p:nvPr/>
        </p:nvGrpSpPr>
        <p:grpSpPr>
          <a:xfrm>
            <a:off x="4768494" y="1704189"/>
            <a:ext cx="349936" cy="349913"/>
            <a:chOff x="4798486" y="1333475"/>
            <a:chExt cx="403059" cy="403033"/>
          </a:xfrm>
        </p:grpSpPr>
        <p:sp>
          <p:nvSpPr>
            <p:cNvPr id="3524" name="Google Shape;3524;p56"/>
            <p:cNvSpPr/>
            <p:nvPr/>
          </p:nvSpPr>
          <p:spPr>
            <a:xfrm>
              <a:off x="4986083" y="1333475"/>
              <a:ext cx="102111" cy="232023"/>
            </a:xfrm>
            <a:custGeom>
              <a:avLst/>
              <a:gdLst/>
              <a:ahLst/>
              <a:cxnLst/>
              <a:rect l="l" t="t" r="r" b="b"/>
              <a:pathLst>
                <a:path w="3570" h="8112" extrusionOk="0">
                  <a:moveTo>
                    <a:pt x="487" y="0"/>
                  </a:moveTo>
                  <a:lnTo>
                    <a:pt x="1" y="4056"/>
                  </a:lnTo>
                  <a:lnTo>
                    <a:pt x="487" y="8112"/>
                  </a:lnTo>
                  <a:lnTo>
                    <a:pt x="1947" y="8112"/>
                  </a:lnTo>
                  <a:lnTo>
                    <a:pt x="1947" y="3477"/>
                  </a:lnTo>
                  <a:lnTo>
                    <a:pt x="3570" y="3477"/>
                  </a:lnTo>
                  <a:lnTo>
                    <a:pt x="4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4914493" y="1333475"/>
              <a:ext cx="85550" cy="232023"/>
            </a:xfrm>
            <a:custGeom>
              <a:avLst/>
              <a:gdLst/>
              <a:ahLst/>
              <a:cxnLst/>
              <a:rect l="l" t="t" r="r" b="b"/>
              <a:pathLst>
                <a:path w="2991" h="8112" extrusionOk="0">
                  <a:moveTo>
                    <a:pt x="2990" y="0"/>
                  </a:moveTo>
                  <a:lnTo>
                    <a:pt x="1" y="3477"/>
                  </a:lnTo>
                  <a:lnTo>
                    <a:pt x="1553" y="3477"/>
                  </a:lnTo>
                  <a:lnTo>
                    <a:pt x="1553" y="8112"/>
                  </a:lnTo>
                  <a:lnTo>
                    <a:pt x="2990" y="8112"/>
                  </a:lnTo>
                  <a:lnTo>
                    <a:pt x="2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4986083" y="1513093"/>
              <a:ext cx="215463" cy="223414"/>
            </a:xfrm>
            <a:custGeom>
              <a:avLst/>
              <a:gdLst/>
              <a:ahLst/>
              <a:cxnLst/>
              <a:rect l="l" t="t" r="r" b="b"/>
              <a:pathLst>
                <a:path w="7533" h="7811" extrusionOk="0">
                  <a:moveTo>
                    <a:pt x="487" y="1"/>
                  </a:moveTo>
                  <a:lnTo>
                    <a:pt x="1" y="4242"/>
                  </a:lnTo>
                  <a:lnTo>
                    <a:pt x="487" y="7811"/>
                  </a:lnTo>
                  <a:lnTo>
                    <a:pt x="5308" y="7811"/>
                  </a:lnTo>
                  <a:cubicBezTo>
                    <a:pt x="6582" y="7811"/>
                    <a:pt x="7533" y="6861"/>
                    <a:pt x="7533" y="5586"/>
                  </a:cubicBezTo>
                  <a:cubicBezTo>
                    <a:pt x="7533" y="4427"/>
                    <a:pt x="6582" y="3477"/>
                    <a:pt x="5424" y="3477"/>
                  </a:cubicBezTo>
                  <a:cubicBezTo>
                    <a:pt x="5308" y="2017"/>
                    <a:pt x="4149" y="951"/>
                    <a:pt x="2805" y="951"/>
                  </a:cubicBezTo>
                  <a:cubicBezTo>
                    <a:pt x="2318" y="951"/>
                    <a:pt x="1947" y="1067"/>
                    <a:pt x="1553" y="1252"/>
                  </a:cubicBezTo>
                  <a:cubicBezTo>
                    <a:pt x="1368" y="765"/>
                    <a:pt x="974" y="279"/>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4798486" y="1493873"/>
              <a:ext cx="201562" cy="242635"/>
            </a:xfrm>
            <a:custGeom>
              <a:avLst/>
              <a:gdLst/>
              <a:ahLst/>
              <a:cxnLst/>
              <a:rect l="l" t="t" r="r" b="b"/>
              <a:pathLst>
                <a:path w="7047" h="8483" extrusionOk="0">
                  <a:moveTo>
                    <a:pt x="5123" y="1"/>
                  </a:moveTo>
                  <a:cubicBezTo>
                    <a:pt x="3292" y="1"/>
                    <a:pt x="1739" y="1530"/>
                    <a:pt x="1739" y="3361"/>
                  </a:cubicBezTo>
                  <a:cubicBezTo>
                    <a:pt x="1739" y="3662"/>
                    <a:pt x="1832" y="3848"/>
                    <a:pt x="1832" y="4149"/>
                  </a:cubicBezTo>
                  <a:cubicBezTo>
                    <a:pt x="858" y="4334"/>
                    <a:pt x="1" y="5215"/>
                    <a:pt x="1" y="6258"/>
                  </a:cubicBezTo>
                  <a:cubicBezTo>
                    <a:pt x="1" y="7533"/>
                    <a:pt x="1067" y="8483"/>
                    <a:pt x="2226" y="8483"/>
                  </a:cubicBezTo>
                  <a:lnTo>
                    <a:pt x="7046" y="8483"/>
                  </a:lnTo>
                  <a:lnTo>
                    <a:pt x="7046" y="673"/>
                  </a:lnTo>
                  <a:cubicBezTo>
                    <a:pt x="6560" y="279"/>
                    <a:pt x="5887" y="1"/>
                    <a:pt x="5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56"/>
          <p:cNvGrpSpPr/>
          <p:nvPr/>
        </p:nvGrpSpPr>
        <p:grpSpPr>
          <a:xfrm>
            <a:off x="5518934" y="1704189"/>
            <a:ext cx="352792" cy="352219"/>
            <a:chOff x="5662849" y="1333475"/>
            <a:chExt cx="406349" cy="405688"/>
          </a:xfrm>
        </p:grpSpPr>
        <p:sp>
          <p:nvSpPr>
            <p:cNvPr id="3529" name="Google Shape;3529;p56"/>
            <p:cNvSpPr/>
            <p:nvPr/>
          </p:nvSpPr>
          <p:spPr>
            <a:xfrm>
              <a:off x="5850446" y="1518413"/>
              <a:ext cx="39128" cy="171043"/>
            </a:xfrm>
            <a:custGeom>
              <a:avLst/>
              <a:gdLst/>
              <a:ahLst/>
              <a:cxnLst/>
              <a:rect l="l" t="t" r="r" b="b"/>
              <a:pathLst>
                <a:path w="1368" h="5980" extrusionOk="0">
                  <a:moveTo>
                    <a:pt x="0" y="0"/>
                  </a:moveTo>
                  <a:lnTo>
                    <a:pt x="487" y="5979"/>
                  </a:lnTo>
                  <a:lnTo>
                    <a:pt x="1367" y="5979"/>
                  </a:lnTo>
                  <a:lnTo>
                    <a:pt x="1367" y="579"/>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5842466" y="1518413"/>
              <a:ext cx="21910" cy="171043"/>
            </a:xfrm>
            <a:custGeom>
              <a:avLst/>
              <a:gdLst/>
              <a:ahLst/>
              <a:cxnLst/>
              <a:rect l="l" t="t" r="r" b="b"/>
              <a:pathLst>
                <a:path w="766" h="5980" extrusionOk="0">
                  <a:moveTo>
                    <a:pt x="766" y="0"/>
                  </a:moveTo>
                  <a:lnTo>
                    <a:pt x="1" y="579"/>
                  </a:lnTo>
                  <a:lnTo>
                    <a:pt x="1" y="5979"/>
                  </a:lnTo>
                  <a:lnTo>
                    <a:pt x="766" y="5979"/>
                  </a:lnTo>
                  <a:lnTo>
                    <a:pt x="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5850446" y="1418965"/>
              <a:ext cx="218752" cy="116040"/>
            </a:xfrm>
            <a:custGeom>
              <a:avLst/>
              <a:gdLst/>
              <a:ahLst/>
              <a:cxnLst/>
              <a:rect l="l" t="t" r="r" b="b"/>
              <a:pathLst>
                <a:path w="7648" h="4057" extrusionOk="0">
                  <a:moveTo>
                    <a:pt x="0" y="1"/>
                  </a:moveTo>
                  <a:lnTo>
                    <a:pt x="487" y="4056"/>
                  </a:lnTo>
                  <a:lnTo>
                    <a:pt x="7648" y="4056"/>
                  </a:lnTo>
                  <a:lnTo>
                    <a:pt x="7648" y="48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662849" y="1418965"/>
              <a:ext cx="201533" cy="116040"/>
            </a:xfrm>
            <a:custGeom>
              <a:avLst/>
              <a:gdLst/>
              <a:ahLst/>
              <a:cxnLst/>
              <a:rect l="l" t="t" r="r" b="b"/>
              <a:pathLst>
                <a:path w="7046" h="4057" extrusionOk="0">
                  <a:moveTo>
                    <a:pt x="7046" y="1"/>
                  </a:moveTo>
                  <a:lnTo>
                    <a:pt x="0" y="488"/>
                  </a:lnTo>
                  <a:lnTo>
                    <a:pt x="0" y="4056"/>
                  </a:lnTo>
                  <a:lnTo>
                    <a:pt x="7046" y="4056"/>
                  </a:lnTo>
                  <a:lnTo>
                    <a:pt x="70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5850446" y="1333475"/>
              <a:ext cx="218752" cy="99451"/>
            </a:xfrm>
            <a:custGeom>
              <a:avLst/>
              <a:gdLst/>
              <a:ahLst/>
              <a:cxnLst/>
              <a:rect l="l" t="t" r="r" b="b"/>
              <a:pathLst>
                <a:path w="7648" h="3477" extrusionOk="0">
                  <a:moveTo>
                    <a:pt x="487" y="0"/>
                  </a:moveTo>
                  <a:lnTo>
                    <a:pt x="0" y="1738"/>
                  </a:lnTo>
                  <a:lnTo>
                    <a:pt x="487" y="3477"/>
                  </a:lnTo>
                  <a:lnTo>
                    <a:pt x="7648" y="3477"/>
                  </a:lnTo>
                  <a:lnTo>
                    <a:pt x="76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662849" y="1333475"/>
              <a:ext cx="201533" cy="99451"/>
            </a:xfrm>
            <a:custGeom>
              <a:avLst/>
              <a:gdLst/>
              <a:ahLst/>
              <a:cxnLst/>
              <a:rect l="l" t="t" r="r" b="b"/>
              <a:pathLst>
                <a:path w="7046" h="3477" extrusionOk="0">
                  <a:moveTo>
                    <a:pt x="0" y="0"/>
                  </a:moveTo>
                  <a:lnTo>
                    <a:pt x="0" y="3477"/>
                  </a:lnTo>
                  <a:lnTo>
                    <a:pt x="7046" y="3477"/>
                  </a:lnTo>
                  <a:lnTo>
                    <a:pt x="70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662849" y="1639712"/>
              <a:ext cx="190922" cy="99451"/>
            </a:xfrm>
            <a:custGeom>
              <a:avLst/>
              <a:gdLst/>
              <a:ahLst/>
              <a:cxnLst/>
              <a:rect l="l" t="t" r="r" b="b"/>
              <a:pathLst>
                <a:path w="6675" h="3477" extrusionOk="0">
                  <a:moveTo>
                    <a:pt x="1739" y="0"/>
                  </a:moveTo>
                  <a:lnTo>
                    <a:pt x="0" y="1738"/>
                  </a:lnTo>
                  <a:lnTo>
                    <a:pt x="1739" y="3476"/>
                  </a:lnTo>
                  <a:lnTo>
                    <a:pt x="2318" y="2897"/>
                  </a:lnTo>
                  <a:lnTo>
                    <a:pt x="1553" y="2132"/>
                  </a:lnTo>
                  <a:lnTo>
                    <a:pt x="6675" y="2132"/>
                  </a:lnTo>
                  <a:lnTo>
                    <a:pt x="6675" y="1275"/>
                  </a:lnTo>
                  <a:lnTo>
                    <a:pt x="1553" y="1275"/>
                  </a:lnTo>
                  <a:lnTo>
                    <a:pt x="2318" y="580"/>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5878275" y="1639712"/>
              <a:ext cx="190922" cy="99451"/>
            </a:xfrm>
            <a:custGeom>
              <a:avLst/>
              <a:gdLst/>
              <a:ahLst/>
              <a:cxnLst/>
              <a:rect l="l" t="t" r="r" b="b"/>
              <a:pathLst>
                <a:path w="6675" h="3477" extrusionOk="0">
                  <a:moveTo>
                    <a:pt x="4937" y="0"/>
                  </a:moveTo>
                  <a:lnTo>
                    <a:pt x="4357" y="580"/>
                  </a:lnTo>
                  <a:lnTo>
                    <a:pt x="5122" y="1275"/>
                  </a:lnTo>
                  <a:lnTo>
                    <a:pt x="0" y="1275"/>
                  </a:lnTo>
                  <a:lnTo>
                    <a:pt x="0" y="2132"/>
                  </a:lnTo>
                  <a:lnTo>
                    <a:pt x="5122" y="2132"/>
                  </a:lnTo>
                  <a:lnTo>
                    <a:pt x="4357" y="2897"/>
                  </a:lnTo>
                  <a:lnTo>
                    <a:pt x="4937" y="3476"/>
                  </a:lnTo>
                  <a:lnTo>
                    <a:pt x="6675" y="1738"/>
                  </a:lnTo>
                  <a:lnTo>
                    <a:pt x="49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5698630" y="1371916"/>
              <a:ext cx="27887" cy="22567"/>
            </a:xfrm>
            <a:custGeom>
              <a:avLst/>
              <a:gdLst/>
              <a:ahLst/>
              <a:cxnLst/>
              <a:rect l="l" t="t" r="r" b="b"/>
              <a:pathLst>
                <a:path w="975" h="789" extrusionOk="0">
                  <a:moveTo>
                    <a:pt x="1" y="0"/>
                  </a:moveTo>
                  <a:lnTo>
                    <a:pt x="1" y="788"/>
                  </a:lnTo>
                  <a:lnTo>
                    <a:pt x="974" y="788"/>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5750999" y="1371916"/>
              <a:ext cx="25227" cy="22567"/>
            </a:xfrm>
            <a:custGeom>
              <a:avLst/>
              <a:gdLst/>
              <a:ahLst/>
              <a:cxnLst/>
              <a:rect l="l" t="t" r="r" b="b"/>
              <a:pathLst>
                <a:path w="882" h="789" extrusionOk="0">
                  <a:moveTo>
                    <a:pt x="1" y="0"/>
                  </a:moveTo>
                  <a:lnTo>
                    <a:pt x="1" y="788"/>
                  </a:lnTo>
                  <a:lnTo>
                    <a:pt x="881" y="788"/>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5698630" y="1471335"/>
              <a:ext cx="27887" cy="25227"/>
            </a:xfrm>
            <a:custGeom>
              <a:avLst/>
              <a:gdLst/>
              <a:ahLst/>
              <a:cxnLst/>
              <a:rect l="l" t="t" r="r" b="b"/>
              <a:pathLst>
                <a:path w="975" h="882" extrusionOk="0">
                  <a:moveTo>
                    <a:pt x="1" y="1"/>
                  </a:moveTo>
                  <a:lnTo>
                    <a:pt x="1" y="881"/>
                  </a:lnTo>
                  <a:lnTo>
                    <a:pt x="974" y="881"/>
                  </a:lnTo>
                  <a:lnTo>
                    <a:pt x="9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5750999" y="1471335"/>
              <a:ext cx="25227" cy="25227"/>
            </a:xfrm>
            <a:custGeom>
              <a:avLst/>
              <a:gdLst/>
              <a:ahLst/>
              <a:cxnLst/>
              <a:rect l="l" t="t" r="r" b="b"/>
              <a:pathLst>
                <a:path w="882" h="882" extrusionOk="0">
                  <a:moveTo>
                    <a:pt x="1" y="1"/>
                  </a:moveTo>
                  <a:lnTo>
                    <a:pt x="1" y="881"/>
                  </a:lnTo>
                  <a:lnTo>
                    <a:pt x="881" y="881"/>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5955814" y="1371916"/>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005552" y="1371916"/>
              <a:ext cx="24541" cy="22567"/>
            </a:xfrm>
            <a:custGeom>
              <a:avLst/>
              <a:gdLst/>
              <a:ahLst/>
              <a:cxnLst/>
              <a:rect l="l" t="t" r="r" b="b"/>
              <a:pathLst>
                <a:path w="858" h="789" extrusionOk="0">
                  <a:moveTo>
                    <a:pt x="0" y="0"/>
                  </a:moveTo>
                  <a:lnTo>
                    <a:pt x="0" y="788"/>
                  </a:lnTo>
                  <a:lnTo>
                    <a:pt x="857" y="788"/>
                  </a:lnTo>
                  <a:lnTo>
                    <a:pt x="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5955814" y="1471335"/>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005552" y="1471335"/>
              <a:ext cx="24541" cy="25227"/>
            </a:xfrm>
            <a:custGeom>
              <a:avLst/>
              <a:gdLst/>
              <a:ahLst/>
              <a:cxnLst/>
              <a:rect l="l" t="t" r="r" b="b"/>
              <a:pathLst>
                <a:path w="858" h="882" extrusionOk="0">
                  <a:moveTo>
                    <a:pt x="0" y="1"/>
                  </a:moveTo>
                  <a:lnTo>
                    <a:pt x="0" y="881"/>
                  </a:lnTo>
                  <a:lnTo>
                    <a:pt x="857" y="881"/>
                  </a:lnTo>
                  <a:lnTo>
                    <a:pt x="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850446" y="1650982"/>
              <a:ext cx="53058" cy="77570"/>
            </a:xfrm>
            <a:custGeom>
              <a:avLst/>
              <a:gdLst/>
              <a:ahLst/>
              <a:cxnLst/>
              <a:rect l="l" t="t" r="r" b="b"/>
              <a:pathLst>
                <a:path w="1855" h="2712" extrusionOk="0">
                  <a:moveTo>
                    <a:pt x="487" y="0"/>
                  </a:moveTo>
                  <a:lnTo>
                    <a:pt x="0" y="1344"/>
                  </a:lnTo>
                  <a:lnTo>
                    <a:pt x="487" y="2712"/>
                  </a:lnTo>
                  <a:cubicBezTo>
                    <a:pt x="1275" y="2712"/>
                    <a:pt x="1854" y="2040"/>
                    <a:pt x="1854" y="1344"/>
                  </a:cubicBezTo>
                  <a:cubicBezTo>
                    <a:pt x="1854" y="579"/>
                    <a:pt x="1275"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5828566" y="1650982"/>
              <a:ext cx="35810" cy="77570"/>
            </a:xfrm>
            <a:custGeom>
              <a:avLst/>
              <a:gdLst/>
              <a:ahLst/>
              <a:cxnLst/>
              <a:rect l="l" t="t" r="r" b="b"/>
              <a:pathLst>
                <a:path w="1252" h="2712" extrusionOk="0">
                  <a:moveTo>
                    <a:pt x="1252" y="0"/>
                  </a:moveTo>
                  <a:cubicBezTo>
                    <a:pt x="580" y="0"/>
                    <a:pt x="0" y="579"/>
                    <a:pt x="0" y="1344"/>
                  </a:cubicBezTo>
                  <a:cubicBezTo>
                    <a:pt x="0" y="2040"/>
                    <a:pt x="580" y="2712"/>
                    <a:pt x="1252" y="2712"/>
                  </a:cubicBezTo>
                  <a:lnTo>
                    <a:pt x="12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56"/>
          <p:cNvGrpSpPr/>
          <p:nvPr/>
        </p:nvGrpSpPr>
        <p:grpSpPr>
          <a:xfrm>
            <a:off x="6267065" y="1704189"/>
            <a:ext cx="352787" cy="352217"/>
            <a:chOff x="6524553" y="1333475"/>
            <a:chExt cx="406343" cy="405687"/>
          </a:xfrm>
        </p:grpSpPr>
        <p:sp>
          <p:nvSpPr>
            <p:cNvPr id="3548" name="Google Shape;3548;p56"/>
            <p:cNvSpPr/>
            <p:nvPr/>
          </p:nvSpPr>
          <p:spPr>
            <a:xfrm>
              <a:off x="6596142" y="1333475"/>
              <a:ext cx="22567" cy="57691"/>
            </a:xfrm>
            <a:custGeom>
              <a:avLst/>
              <a:gdLst/>
              <a:ahLst/>
              <a:cxnLst/>
              <a:rect l="l" t="t" r="r" b="b"/>
              <a:pathLst>
                <a:path w="789" h="2017" extrusionOk="0">
                  <a:moveTo>
                    <a:pt x="0" y="0"/>
                  </a:moveTo>
                  <a:lnTo>
                    <a:pt x="0" y="2017"/>
                  </a:lnTo>
                  <a:lnTo>
                    <a:pt x="788" y="2017"/>
                  </a:lnTo>
                  <a:lnTo>
                    <a:pt x="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643192" y="1333475"/>
              <a:ext cx="25227" cy="57691"/>
            </a:xfrm>
            <a:custGeom>
              <a:avLst/>
              <a:gdLst/>
              <a:ahLst/>
              <a:cxnLst/>
              <a:rect l="l" t="t" r="r" b="b"/>
              <a:pathLst>
                <a:path w="882" h="2017" extrusionOk="0">
                  <a:moveTo>
                    <a:pt x="1" y="0"/>
                  </a:moveTo>
                  <a:lnTo>
                    <a:pt x="1" y="2017"/>
                  </a:lnTo>
                  <a:lnTo>
                    <a:pt x="881" y="2017"/>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690241" y="1333475"/>
              <a:ext cx="25227" cy="57691"/>
            </a:xfrm>
            <a:custGeom>
              <a:avLst/>
              <a:gdLst/>
              <a:ahLst/>
              <a:cxnLst/>
              <a:rect l="l" t="t" r="r" b="b"/>
              <a:pathLst>
                <a:path w="882" h="2017" extrusionOk="0">
                  <a:moveTo>
                    <a:pt x="1" y="0"/>
                  </a:moveTo>
                  <a:lnTo>
                    <a:pt x="1" y="2017"/>
                  </a:lnTo>
                  <a:lnTo>
                    <a:pt x="882" y="2017"/>
                  </a:ln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739979" y="1333475"/>
              <a:ext cx="21881" cy="57691"/>
            </a:xfrm>
            <a:custGeom>
              <a:avLst/>
              <a:gdLst/>
              <a:ahLst/>
              <a:cxnLst/>
              <a:rect l="l" t="t" r="r" b="b"/>
              <a:pathLst>
                <a:path w="765" h="2017" extrusionOk="0">
                  <a:moveTo>
                    <a:pt x="0" y="0"/>
                  </a:moveTo>
                  <a:lnTo>
                    <a:pt x="0" y="2017"/>
                  </a:lnTo>
                  <a:lnTo>
                    <a:pt x="765" y="2017"/>
                  </a:lnTo>
                  <a:lnTo>
                    <a:pt x="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787028" y="1333475"/>
              <a:ext cx="24570" cy="57691"/>
            </a:xfrm>
            <a:custGeom>
              <a:avLst/>
              <a:gdLst/>
              <a:ahLst/>
              <a:cxnLst/>
              <a:rect l="l" t="t" r="r" b="b"/>
              <a:pathLst>
                <a:path w="859" h="2017" extrusionOk="0">
                  <a:moveTo>
                    <a:pt x="1" y="0"/>
                  </a:moveTo>
                  <a:lnTo>
                    <a:pt x="1" y="2017"/>
                  </a:lnTo>
                  <a:lnTo>
                    <a:pt x="858" y="2017"/>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834077" y="1333475"/>
              <a:ext cx="24570" cy="57691"/>
            </a:xfrm>
            <a:custGeom>
              <a:avLst/>
              <a:gdLst/>
              <a:ahLst/>
              <a:cxnLst/>
              <a:rect l="l" t="t" r="r" b="b"/>
              <a:pathLst>
                <a:path w="859" h="2017" extrusionOk="0">
                  <a:moveTo>
                    <a:pt x="1" y="0"/>
                  </a:moveTo>
                  <a:lnTo>
                    <a:pt x="1" y="2017"/>
                  </a:lnTo>
                  <a:lnTo>
                    <a:pt x="858" y="2017"/>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596142" y="1678811"/>
              <a:ext cx="22567" cy="60351"/>
            </a:xfrm>
            <a:custGeom>
              <a:avLst/>
              <a:gdLst/>
              <a:ahLst/>
              <a:cxnLst/>
              <a:rect l="l" t="t" r="r" b="b"/>
              <a:pathLst>
                <a:path w="789" h="2110" extrusionOk="0">
                  <a:moveTo>
                    <a:pt x="0" y="0"/>
                  </a:moveTo>
                  <a:lnTo>
                    <a:pt x="0" y="2109"/>
                  </a:lnTo>
                  <a:lnTo>
                    <a:pt x="788" y="2109"/>
                  </a:lnTo>
                  <a:lnTo>
                    <a:pt x="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643192" y="1678811"/>
              <a:ext cx="25227" cy="60351"/>
            </a:xfrm>
            <a:custGeom>
              <a:avLst/>
              <a:gdLst/>
              <a:ahLst/>
              <a:cxnLst/>
              <a:rect l="l" t="t" r="r" b="b"/>
              <a:pathLst>
                <a:path w="882" h="2110" extrusionOk="0">
                  <a:moveTo>
                    <a:pt x="1" y="0"/>
                  </a:moveTo>
                  <a:lnTo>
                    <a:pt x="1" y="2109"/>
                  </a:lnTo>
                  <a:lnTo>
                    <a:pt x="881" y="2109"/>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690241" y="1678811"/>
              <a:ext cx="25227" cy="60351"/>
            </a:xfrm>
            <a:custGeom>
              <a:avLst/>
              <a:gdLst/>
              <a:ahLst/>
              <a:cxnLst/>
              <a:rect l="l" t="t" r="r" b="b"/>
              <a:pathLst>
                <a:path w="882" h="2110" extrusionOk="0">
                  <a:moveTo>
                    <a:pt x="1" y="0"/>
                  </a:moveTo>
                  <a:lnTo>
                    <a:pt x="1" y="2109"/>
                  </a:lnTo>
                  <a:lnTo>
                    <a:pt x="882" y="2109"/>
                  </a:ln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739979" y="1678811"/>
              <a:ext cx="21881" cy="60351"/>
            </a:xfrm>
            <a:custGeom>
              <a:avLst/>
              <a:gdLst/>
              <a:ahLst/>
              <a:cxnLst/>
              <a:rect l="l" t="t" r="r" b="b"/>
              <a:pathLst>
                <a:path w="765" h="2110" extrusionOk="0">
                  <a:moveTo>
                    <a:pt x="0" y="0"/>
                  </a:moveTo>
                  <a:lnTo>
                    <a:pt x="0" y="2109"/>
                  </a:lnTo>
                  <a:lnTo>
                    <a:pt x="765" y="2109"/>
                  </a:lnTo>
                  <a:lnTo>
                    <a:pt x="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6787028" y="1678811"/>
              <a:ext cx="24570" cy="60351"/>
            </a:xfrm>
            <a:custGeom>
              <a:avLst/>
              <a:gdLst/>
              <a:ahLst/>
              <a:cxnLst/>
              <a:rect l="l" t="t" r="r" b="b"/>
              <a:pathLst>
                <a:path w="859" h="2110" extrusionOk="0">
                  <a:moveTo>
                    <a:pt x="1" y="0"/>
                  </a:moveTo>
                  <a:lnTo>
                    <a:pt x="1" y="2109"/>
                  </a:lnTo>
                  <a:lnTo>
                    <a:pt x="858" y="2109"/>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834077" y="1678811"/>
              <a:ext cx="24570" cy="60351"/>
            </a:xfrm>
            <a:custGeom>
              <a:avLst/>
              <a:gdLst/>
              <a:ahLst/>
              <a:cxnLst/>
              <a:rect l="l" t="t" r="r" b="b"/>
              <a:pathLst>
                <a:path w="859" h="2110" extrusionOk="0">
                  <a:moveTo>
                    <a:pt x="1" y="0"/>
                  </a:moveTo>
                  <a:lnTo>
                    <a:pt x="1" y="2109"/>
                  </a:lnTo>
                  <a:lnTo>
                    <a:pt x="858" y="2109"/>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6869886" y="1405065"/>
              <a:ext cx="61009" cy="22567"/>
            </a:xfrm>
            <a:custGeom>
              <a:avLst/>
              <a:gdLst/>
              <a:ahLst/>
              <a:cxnLst/>
              <a:rect l="l" t="t" r="r" b="b"/>
              <a:pathLst>
                <a:path w="2133" h="789" extrusionOk="0">
                  <a:moveTo>
                    <a:pt x="0" y="0"/>
                  </a:moveTo>
                  <a:lnTo>
                    <a:pt x="0" y="788"/>
                  </a:lnTo>
                  <a:lnTo>
                    <a:pt x="2133" y="788"/>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6869886" y="1452115"/>
              <a:ext cx="61009" cy="25227"/>
            </a:xfrm>
            <a:custGeom>
              <a:avLst/>
              <a:gdLst/>
              <a:ahLst/>
              <a:cxnLst/>
              <a:rect l="l" t="t" r="r" b="b"/>
              <a:pathLst>
                <a:path w="2133" h="882" extrusionOk="0">
                  <a:moveTo>
                    <a:pt x="0" y="1"/>
                  </a:moveTo>
                  <a:lnTo>
                    <a:pt x="0" y="881"/>
                  </a:lnTo>
                  <a:lnTo>
                    <a:pt x="2133" y="881"/>
                  </a:lnTo>
                  <a:lnTo>
                    <a:pt x="2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6869886" y="1499193"/>
              <a:ext cx="61009" cy="24541"/>
            </a:xfrm>
            <a:custGeom>
              <a:avLst/>
              <a:gdLst/>
              <a:ahLst/>
              <a:cxnLst/>
              <a:rect l="l" t="t" r="r" b="b"/>
              <a:pathLst>
                <a:path w="2133" h="858" extrusionOk="0">
                  <a:moveTo>
                    <a:pt x="0" y="0"/>
                  </a:moveTo>
                  <a:lnTo>
                    <a:pt x="0" y="858"/>
                  </a:lnTo>
                  <a:lnTo>
                    <a:pt x="2133" y="858"/>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6869886" y="1548902"/>
              <a:ext cx="61009" cy="21881"/>
            </a:xfrm>
            <a:custGeom>
              <a:avLst/>
              <a:gdLst/>
              <a:ahLst/>
              <a:cxnLst/>
              <a:rect l="l" t="t" r="r" b="b"/>
              <a:pathLst>
                <a:path w="2133" h="765" extrusionOk="0">
                  <a:moveTo>
                    <a:pt x="0" y="0"/>
                  </a:moveTo>
                  <a:lnTo>
                    <a:pt x="0" y="765"/>
                  </a:lnTo>
                  <a:lnTo>
                    <a:pt x="2133" y="765"/>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6869886" y="1595952"/>
              <a:ext cx="61009" cy="21910"/>
            </a:xfrm>
            <a:custGeom>
              <a:avLst/>
              <a:gdLst/>
              <a:ahLst/>
              <a:cxnLst/>
              <a:rect l="l" t="t" r="r" b="b"/>
              <a:pathLst>
                <a:path w="2133" h="766" extrusionOk="0">
                  <a:moveTo>
                    <a:pt x="0" y="1"/>
                  </a:moveTo>
                  <a:lnTo>
                    <a:pt x="0" y="765"/>
                  </a:lnTo>
                  <a:lnTo>
                    <a:pt x="2133" y="765"/>
                  </a:lnTo>
                  <a:lnTo>
                    <a:pt x="2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6869886" y="1643030"/>
              <a:ext cx="61009" cy="24541"/>
            </a:xfrm>
            <a:custGeom>
              <a:avLst/>
              <a:gdLst/>
              <a:ahLst/>
              <a:cxnLst/>
              <a:rect l="l" t="t" r="r" b="b"/>
              <a:pathLst>
                <a:path w="2133" h="858" extrusionOk="0">
                  <a:moveTo>
                    <a:pt x="0" y="0"/>
                  </a:moveTo>
                  <a:lnTo>
                    <a:pt x="0" y="857"/>
                  </a:lnTo>
                  <a:lnTo>
                    <a:pt x="2133" y="857"/>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6524553" y="1405065"/>
              <a:ext cx="58349" cy="22567"/>
            </a:xfrm>
            <a:custGeom>
              <a:avLst/>
              <a:gdLst/>
              <a:ahLst/>
              <a:cxnLst/>
              <a:rect l="l" t="t" r="r" b="b"/>
              <a:pathLst>
                <a:path w="2040" h="789" extrusionOk="0">
                  <a:moveTo>
                    <a:pt x="0" y="0"/>
                  </a:moveTo>
                  <a:lnTo>
                    <a:pt x="0" y="788"/>
                  </a:lnTo>
                  <a:lnTo>
                    <a:pt x="2040" y="788"/>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6524553" y="1452115"/>
              <a:ext cx="58349" cy="25227"/>
            </a:xfrm>
            <a:custGeom>
              <a:avLst/>
              <a:gdLst/>
              <a:ahLst/>
              <a:cxnLst/>
              <a:rect l="l" t="t" r="r" b="b"/>
              <a:pathLst>
                <a:path w="2040" h="882" extrusionOk="0">
                  <a:moveTo>
                    <a:pt x="0" y="1"/>
                  </a:moveTo>
                  <a:lnTo>
                    <a:pt x="0" y="881"/>
                  </a:lnTo>
                  <a:lnTo>
                    <a:pt x="2040" y="881"/>
                  </a:lnTo>
                  <a:lnTo>
                    <a:pt x="2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6524553" y="1499193"/>
              <a:ext cx="58349" cy="24541"/>
            </a:xfrm>
            <a:custGeom>
              <a:avLst/>
              <a:gdLst/>
              <a:ahLst/>
              <a:cxnLst/>
              <a:rect l="l" t="t" r="r" b="b"/>
              <a:pathLst>
                <a:path w="2040" h="858" extrusionOk="0">
                  <a:moveTo>
                    <a:pt x="0" y="0"/>
                  </a:moveTo>
                  <a:lnTo>
                    <a:pt x="0" y="858"/>
                  </a:lnTo>
                  <a:lnTo>
                    <a:pt x="2040" y="858"/>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6524553" y="1548902"/>
              <a:ext cx="58349" cy="21881"/>
            </a:xfrm>
            <a:custGeom>
              <a:avLst/>
              <a:gdLst/>
              <a:ahLst/>
              <a:cxnLst/>
              <a:rect l="l" t="t" r="r" b="b"/>
              <a:pathLst>
                <a:path w="2040" h="765" extrusionOk="0">
                  <a:moveTo>
                    <a:pt x="0" y="0"/>
                  </a:moveTo>
                  <a:lnTo>
                    <a:pt x="0" y="765"/>
                  </a:lnTo>
                  <a:lnTo>
                    <a:pt x="2040" y="765"/>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6524553" y="1595952"/>
              <a:ext cx="58349" cy="21910"/>
            </a:xfrm>
            <a:custGeom>
              <a:avLst/>
              <a:gdLst/>
              <a:ahLst/>
              <a:cxnLst/>
              <a:rect l="l" t="t" r="r" b="b"/>
              <a:pathLst>
                <a:path w="2040" h="766" extrusionOk="0">
                  <a:moveTo>
                    <a:pt x="0" y="1"/>
                  </a:moveTo>
                  <a:lnTo>
                    <a:pt x="0" y="765"/>
                  </a:lnTo>
                  <a:lnTo>
                    <a:pt x="2040" y="765"/>
                  </a:lnTo>
                  <a:lnTo>
                    <a:pt x="2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6524553" y="1643030"/>
              <a:ext cx="58349" cy="24541"/>
            </a:xfrm>
            <a:custGeom>
              <a:avLst/>
              <a:gdLst/>
              <a:ahLst/>
              <a:cxnLst/>
              <a:rect l="l" t="t" r="r" b="b"/>
              <a:pathLst>
                <a:path w="2040" h="858" extrusionOk="0">
                  <a:moveTo>
                    <a:pt x="0" y="0"/>
                  </a:moveTo>
                  <a:lnTo>
                    <a:pt x="0" y="857"/>
                  </a:lnTo>
                  <a:lnTo>
                    <a:pt x="2040" y="857"/>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6712121" y="1374576"/>
              <a:ext cx="174361" cy="320834"/>
            </a:xfrm>
            <a:custGeom>
              <a:avLst/>
              <a:gdLst/>
              <a:ahLst/>
              <a:cxnLst/>
              <a:rect l="l" t="t" r="r" b="b"/>
              <a:pathLst>
                <a:path w="6096" h="11217" extrusionOk="0">
                  <a:moveTo>
                    <a:pt x="487" y="0"/>
                  </a:moveTo>
                  <a:lnTo>
                    <a:pt x="1" y="5608"/>
                  </a:lnTo>
                  <a:lnTo>
                    <a:pt x="487" y="11217"/>
                  </a:lnTo>
                  <a:lnTo>
                    <a:pt x="6096" y="11217"/>
                  </a:lnTo>
                  <a:lnTo>
                    <a:pt x="60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6566311" y="1374576"/>
              <a:ext cx="159774" cy="320834"/>
            </a:xfrm>
            <a:custGeom>
              <a:avLst/>
              <a:gdLst/>
              <a:ahLst/>
              <a:cxnLst/>
              <a:rect l="l" t="t" r="r" b="b"/>
              <a:pathLst>
                <a:path w="5586" h="11217" extrusionOk="0">
                  <a:moveTo>
                    <a:pt x="0" y="0"/>
                  </a:moveTo>
                  <a:lnTo>
                    <a:pt x="0" y="11217"/>
                  </a:lnTo>
                  <a:lnTo>
                    <a:pt x="5585" y="11217"/>
                  </a:lnTo>
                  <a:lnTo>
                    <a:pt x="55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6712121" y="1471335"/>
              <a:ext cx="77599" cy="127310"/>
            </a:xfrm>
            <a:custGeom>
              <a:avLst/>
              <a:gdLst/>
              <a:ahLst/>
              <a:cxnLst/>
              <a:rect l="l" t="t" r="r" b="b"/>
              <a:pathLst>
                <a:path w="2713" h="4451" extrusionOk="0">
                  <a:moveTo>
                    <a:pt x="487" y="1"/>
                  </a:moveTo>
                  <a:lnTo>
                    <a:pt x="1" y="2225"/>
                  </a:lnTo>
                  <a:lnTo>
                    <a:pt x="487" y="4450"/>
                  </a:lnTo>
                  <a:lnTo>
                    <a:pt x="2712" y="4450"/>
                  </a:lnTo>
                  <a:lnTo>
                    <a:pt x="2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662412" y="1471335"/>
              <a:ext cx="63669" cy="127310"/>
            </a:xfrm>
            <a:custGeom>
              <a:avLst/>
              <a:gdLst/>
              <a:ahLst/>
              <a:cxnLst/>
              <a:rect l="l" t="t" r="r" b="b"/>
              <a:pathLst>
                <a:path w="2226" h="4451" extrusionOk="0">
                  <a:moveTo>
                    <a:pt x="1" y="1"/>
                  </a:moveTo>
                  <a:lnTo>
                    <a:pt x="1" y="4450"/>
                  </a:lnTo>
                  <a:lnTo>
                    <a:pt x="2225" y="4450"/>
                  </a:lnTo>
                  <a:lnTo>
                    <a:pt x="2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6"/>
          <p:cNvGrpSpPr/>
          <p:nvPr/>
        </p:nvGrpSpPr>
        <p:grpSpPr>
          <a:xfrm>
            <a:off x="7012887" y="1704189"/>
            <a:ext cx="355107" cy="352227"/>
            <a:chOff x="7383596" y="1333475"/>
            <a:chExt cx="409016" cy="405698"/>
          </a:xfrm>
        </p:grpSpPr>
        <p:sp>
          <p:nvSpPr>
            <p:cNvPr id="3577" name="Google Shape;3577;p56"/>
            <p:cNvSpPr/>
            <p:nvPr/>
          </p:nvSpPr>
          <p:spPr>
            <a:xfrm>
              <a:off x="7654023" y="1333475"/>
              <a:ext cx="68961" cy="405698"/>
            </a:xfrm>
            <a:custGeom>
              <a:avLst/>
              <a:gdLst/>
              <a:ahLst/>
              <a:cxnLst/>
              <a:rect l="l" t="t" r="r" b="b"/>
              <a:pathLst>
                <a:path w="2411" h="14184" extrusionOk="0">
                  <a:moveTo>
                    <a:pt x="580" y="0"/>
                  </a:moveTo>
                  <a:lnTo>
                    <a:pt x="1" y="7045"/>
                  </a:lnTo>
                  <a:lnTo>
                    <a:pt x="580" y="14183"/>
                  </a:lnTo>
                  <a:lnTo>
                    <a:pt x="2411" y="14183"/>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7599022" y="1333475"/>
              <a:ext cx="71621" cy="405698"/>
            </a:xfrm>
            <a:custGeom>
              <a:avLst/>
              <a:gdLst/>
              <a:ahLst/>
              <a:cxnLst/>
              <a:rect l="l" t="t" r="r" b="b"/>
              <a:pathLst>
                <a:path w="2504" h="14184" extrusionOk="0">
                  <a:moveTo>
                    <a:pt x="580" y="0"/>
                  </a:moveTo>
                  <a:lnTo>
                    <a:pt x="0" y="7138"/>
                  </a:lnTo>
                  <a:lnTo>
                    <a:pt x="580" y="14183"/>
                  </a:lnTo>
                  <a:lnTo>
                    <a:pt x="2503" y="14183"/>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7543993" y="1333475"/>
              <a:ext cx="71621" cy="405698"/>
            </a:xfrm>
            <a:custGeom>
              <a:avLst/>
              <a:gdLst/>
              <a:ahLst/>
              <a:cxnLst/>
              <a:rect l="l" t="t" r="r" b="b"/>
              <a:pathLst>
                <a:path w="2504" h="14184" extrusionOk="0">
                  <a:moveTo>
                    <a:pt x="580" y="0"/>
                  </a:moveTo>
                  <a:lnTo>
                    <a:pt x="1" y="7231"/>
                  </a:lnTo>
                  <a:lnTo>
                    <a:pt x="580" y="14183"/>
                  </a:lnTo>
                  <a:lnTo>
                    <a:pt x="2504" y="14183"/>
                  </a:lnTo>
                  <a:lnTo>
                    <a:pt x="25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7490966" y="1333475"/>
              <a:ext cx="69618" cy="405698"/>
            </a:xfrm>
            <a:custGeom>
              <a:avLst/>
              <a:gdLst/>
              <a:ahLst/>
              <a:cxnLst/>
              <a:rect l="l" t="t" r="r" b="b"/>
              <a:pathLst>
                <a:path w="2434" h="14184" extrusionOk="0">
                  <a:moveTo>
                    <a:pt x="487" y="0"/>
                  </a:moveTo>
                  <a:lnTo>
                    <a:pt x="1" y="7045"/>
                  </a:lnTo>
                  <a:lnTo>
                    <a:pt x="487" y="14183"/>
                  </a:lnTo>
                  <a:lnTo>
                    <a:pt x="2434" y="14183"/>
                  </a:lnTo>
                  <a:lnTo>
                    <a:pt x="2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7452526" y="1333475"/>
              <a:ext cx="52400" cy="405698"/>
            </a:xfrm>
            <a:custGeom>
              <a:avLst/>
              <a:gdLst/>
              <a:ahLst/>
              <a:cxnLst/>
              <a:rect l="l" t="t" r="r" b="b"/>
              <a:pathLst>
                <a:path w="1832" h="14184" extrusionOk="0">
                  <a:moveTo>
                    <a:pt x="0" y="0"/>
                  </a:moveTo>
                  <a:lnTo>
                    <a:pt x="0" y="14183"/>
                  </a:lnTo>
                  <a:lnTo>
                    <a:pt x="1831" y="14183"/>
                  </a:lnTo>
                  <a:lnTo>
                    <a:pt x="18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7383596" y="1601243"/>
              <a:ext cx="409016" cy="68989"/>
            </a:xfrm>
            <a:custGeom>
              <a:avLst/>
              <a:gdLst/>
              <a:ahLst/>
              <a:cxnLst/>
              <a:rect l="l" t="t" r="r" b="b"/>
              <a:pathLst>
                <a:path w="14300" h="2412" extrusionOk="0">
                  <a:moveTo>
                    <a:pt x="7138" y="1"/>
                  </a:moveTo>
                  <a:lnTo>
                    <a:pt x="0" y="580"/>
                  </a:lnTo>
                  <a:lnTo>
                    <a:pt x="0" y="2411"/>
                  </a:lnTo>
                  <a:lnTo>
                    <a:pt x="14299" y="2411"/>
                  </a:lnTo>
                  <a:lnTo>
                    <a:pt x="14299" y="58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7383596" y="1546242"/>
              <a:ext cx="409016" cy="71621"/>
            </a:xfrm>
            <a:custGeom>
              <a:avLst/>
              <a:gdLst/>
              <a:ahLst/>
              <a:cxnLst/>
              <a:rect l="l" t="t" r="r" b="b"/>
              <a:pathLst>
                <a:path w="14300" h="2504" extrusionOk="0">
                  <a:moveTo>
                    <a:pt x="7045" y="0"/>
                  </a:moveTo>
                  <a:lnTo>
                    <a:pt x="0" y="580"/>
                  </a:lnTo>
                  <a:lnTo>
                    <a:pt x="0" y="2503"/>
                  </a:lnTo>
                  <a:lnTo>
                    <a:pt x="14299" y="2503"/>
                  </a:lnTo>
                  <a:lnTo>
                    <a:pt x="14299" y="580"/>
                  </a:lnTo>
                  <a:lnTo>
                    <a:pt x="7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7383596" y="1493873"/>
              <a:ext cx="409016" cy="68961"/>
            </a:xfrm>
            <a:custGeom>
              <a:avLst/>
              <a:gdLst/>
              <a:ahLst/>
              <a:cxnLst/>
              <a:rect l="l" t="t" r="r" b="b"/>
              <a:pathLst>
                <a:path w="14300" h="2411" extrusionOk="0">
                  <a:moveTo>
                    <a:pt x="6953" y="1"/>
                  </a:moveTo>
                  <a:lnTo>
                    <a:pt x="0" y="464"/>
                  </a:lnTo>
                  <a:lnTo>
                    <a:pt x="0" y="2411"/>
                  </a:lnTo>
                  <a:lnTo>
                    <a:pt x="14299" y="2411"/>
                  </a:lnTo>
                  <a:lnTo>
                    <a:pt x="14299" y="464"/>
                  </a:lnTo>
                  <a:lnTo>
                    <a:pt x="6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7383596" y="1438186"/>
              <a:ext cx="409016" cy="68989"/>
            </a:xfrm>
            <a:custGeom>
              <a:avLst/>
              <a:gdLst/>
              <a:ahLst/>
              <a:cxnLst/>
              <a:rect l="l" t="t" r="r" b="b"/>
              <a:pathLst>
                <a:path w="14300" h="2412" extrusionOk="0">
                  <a:moveTo>
                    <a:pt x="7138" y="1"/>
                  </a:moveTo>
                  <a:lnTo>
                    <a:pt x="0" y="580"/>
                  </a:lnTo>
                  <a:lnTo>
                    <a:pt x="0" y="2411"/>
                  </a:lnTo>
                  <a:lnTo>
                    <a:pt x="14299" y="2411"/>
                  </a:lnTo>
                  <a:lnTo>
                    <a:pt x="14299" y="580"/>
                  </a:lnTo>
                  <a:lnTo>
                    <a:pt x="7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7383596" y="1399745"/>
              <a:ext cx="409016" cy="55060"/>
            </a:xfrm>
            <a:custGeom>
              <a:avLst/>
              <a:gdLst/>
              <a:ahLst/>
              <a:cxnLst/>
              <a:rect l="l" t="t" r="r" b="b"/>
              <a:pathLst>
                <a:path w="14300" h="1925" extrusionOk="0">
                  <a:moveTo>
                    <a:pt x="0" y="1"/>
                  </a:moveTo>
                  <a:lnTo>
                    <a:pt x="0" y="1924"/>
                  </a:lnTo>
                  <a:lnTo>
                    <a:pt x="14299" y="1924"/>
                  </a:lnTo>
                  <a:lnTo>
                    <a:pt x="142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7571165" y="1399745"/>
              <a:ext cx="151822" cy="270494"/>
            </a:xfrm>
            <a:custGeom>
              <a:avLst/>
              <a:gdLst/>
              <a:ahLst/>
              <a:cxnLst/>
              <a:rect l="l" t="t" r="r" b="b"/>
              <a:pathLst>
                <a:path w="5308" h="9457" extrusionOk="0">
                  <a:moveTo>
                    <a:pt x="580" y="1"/>
                  </a:moveTo>
                  <a:lnTo>
                    <a:pt x="1" y="4728"/>
                  </a:lnTo>
                  <a:lnTo>
                    <a:pt x="580" y="9456"/>
                  </a:lnTo>
                  <a:lnTo>
                    <a:pt x="5308" y="9456"/>
                  </a:lnTo>
                  <a:lnTo>
                    <a:pt x="53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7452526" y="1399745"/>
              <a:ext cx="135261" cy="270494"/>
            </a:xfrm>
            <a:custGeom>
              <a:avLst/>
              <a:gdLst/>
              <a:ahLst/>
              <a:cxnLst/>
              <a:rect l="l" t="t" r="r" b="b"/>
              <a:pathLst>
                <a:path w="4729" h="9457" extrusionOk="0">
                  <a:moveTo>
                    <a:pt x="0" y="1"/>
                  </a:moveTo>
                  <a:lnTo>
                    <a:pt x="0" y="9456"/>
                  </a:lnTo>
                  <a:lnTo>
                    <a:pt x="4728" y="9456"/>
                  </a:lnTo>
                  <a:lnTo>
                    <a:pt x="4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7571165" y="1449455"/>
              <a:ext cx="102111" cy="171072"/>
            </a:xfrm>
            <a:custGeom>
              <a:avLst/>
              <a:gdLst/>
              <a:ahLst/>
              <a:cxnLst/>
              <a:rect l="l" t="t" r="r" b="b"/>
              <a:pathLst>
                <a:path w="3570" h="5981" extrusionOk="0">
                  <a:moveTo>
                    <a:pt x="580" y="1"/>
                  </a:moveTo>
                  <a:lnTo>
                    <a:pt x="1" y="2990"/>
                  </a:lnTo>
                  <a:lnTo>
                    <a:pt x="580" y="5980"/>
                  </a:lnTo>
                  <a:lnTo>
                    <a:pt x="3570" y="5980"/>
                  </a:lnTo>
                  <a:lnTo>
                    <a:pt x="3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7502235" y="1449455"/>
              <a:ext cx="85550" cy="171072"/>
            </a:xfrm>
            <a:custGeom>
              <a:avLst/>
              <a:gdLst/>
              <a:ahLst/>
              <a:cxnLst/>
              <a:rect l="l" t="t" r="r" b="b"/>
              <a:pathLst>
                <a:path w="2991" h="5981" extrusionOk="0">
                  <a:moveTo>
                    <a:pt x="1" y="1"/>
                  </a:moveTo>
                  <a:lnTo>
                    <a:pt x="1" y="5980"/>
                  </a:lnTo>
                  <a:lnTo>
                    <a:pt x="2990" y="5980"/>
                  </a:lnTo>
                  <a:lnTo>
                    <a:pt x="29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6"/>
          <p:cNvGrpSpPr/>
          <p:nvPr/>
        </p:nvGrpSpPr>
        <p:grpSpPr>
          <a:xfrm>
            <a:off x="7760993" y="1725470"/>
            <a:ext cx="355126" cy="309636"/>
            <a:chOff x="8245271" y="1357987"/>
            <a:chExt cx="409037" cy="356642"/>
          </a:xfrm>
        </p:grpSpPr>
        <p:sp>
          <p:nvSpPr>
            <p:cNvPr id="3592" name="Google Shape;3592;p56"/>
            <p:cNvSpPr/>
            <p:nvPr/>
          </p:nvSpPr>
          <p:spPr>
            <a:xfrm>
              <a:off x="8432868"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8245271" y="1444163"/>
              <a:ext cx="204193" cy="270465"/>
            </a:xfrm>
            <a:custGeom>
              <a:avLst/>
              <a:gdLst/>
              <a:ahLst/>
              <a:cxnLst/>
              <a:rect l="l" t="t" r="r" b="b"/>
              <a:pathLst>
                <a:path w="7139" h="9456" extrusionOk="0">
                  <a:moveTo>
                    <a:pt x="7139" y="1"/>
                  </a:moveTo>
                  <a:lnTo>
                    <a:pt x="1" y="464"/>
                  </a:lnTo>
                  <a:lnTo>
                    <a:pt x="1" y="9456"/>
                  </a:lnTo>
                  <a:lnTo>
                    <a:pt x="7139" y="9456"/>
                  </a:lnTo>
                  <a:lnTo>
                    <a:pt x="71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8432868"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8245271" y="1357987"/>
              <a:ext cx="204193" cy="99479"/>
            </a:xfrm>
            <a:custGeom>
              <a:avLst/>
              <a:gdLst/>
              <a:ahLst/>
              <a:cxnLst/>
              <a:rect l="l" t="t" r="r" b="b"/>
              <a:pathLst>
                <a:path w="7139" h="3478" extrusionOk="0">
                  <a:moveTo>
                    <a:pt x="1" y="1"/>
                  </a:moveTo>
                  <a:lnTo>
                    <a:pt x="1" y="3477"/>
                  </a:lnTo>
                  <a:lnTo>
                    <a:pt x="7139" y="3477"/>
                  </a:lnTo>
                  <a:lnTo>
                    <a:pt x="7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8283740"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8333450" y="1397114"/>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8385819"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8333450" y="1510462"/>
              <a:ext cx="77570" cy="151822"/>
            </a:xfrm>
            <a:custGeom>
              <a:avLst/>
              <a:gdLst/>
              <a:ahLst/>
              <a:cxnLst/>
              <a:rect l="l" t="t" r="r" b="b"/>
              <a:pathLst>
                <a:path w="2712" h="5308" extrusionOk="0">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8488555" y="1510462"/>
              <a:ext cx="76912" cy="151822"/>
            </a:xfrm>
            <a:custGeom>
              <a:avLst/>
              <a:gdLst/>
              <a:ahLst/>
              <a:cxnLst/>
              <a:rect l="l" t="t" r="r" b="b"/>
              <a:pathLst>
                <a:path w="2689" h="5308" extrusionOk="0">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8438846" y="1510462"/>
              <a:ext cx="21881" cy="151822"/>
            </a:xfrm>
            <a:custGeom>
              <a:avLst/>
              <a:gdLst/>
              <a:ahLst/>
              <a:cxnLst/>
              <a:rect l="l" t="t" r="r" b="b"/>
              <a:pathLst>
                <a:path w="765" h="5308" extrusionOk="0">
                  <a:moveTo>
                    <a:pt x="0" y="0"/>
                  </a:moveTo>
                  <a:lnTo>
                    <a:pt x="0" y="5307"/>
                  </a:lnTo>
                  <a:lnTo>
                    <a:pt x="765" y="5307"/>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 name="Google Shape;3602;p56"/>
          <p:cNvGrpSpPr/>
          <p:nvPr/>
        </p:nvGrpSpPr>
        <p:grpSpPr>
          <a:xfrm>
            <a:off x="7760993" y="2265266"/>
            <a:ext cx="355126" cy="280304"/>
            <a:chOff x="8245271" y="1979728"/>
            <a:chExt cx="409037" cy="322856"/>
          </a:xfrm>
        </p:grpSpPr>
        <p:sp>
          <p:nvSpPr>
            <p:cNvPr id="3603" name="Google Shape;3603;p56"/>
            <p:cNvSpPr/>
            <p:nvPr/>
          </p:nvSpPr>
          <p:spPr>
            <a:xfrm>
              <a:off x="8432868" y="1979728"/>
              <a:ext cx="193582" cy="66329"/>
            </a:xfrm>
            <a:custGeom>
              <a:avLst/>
              <a:gdLst/>
              <a:ahLst/>
              <a:cxnLst/>
              <a:rect l="l" t="t" r="r" b="b"/>
              <a:pathLst>
                <a:path w="6768" h="2319" extrusionOk="0">
                  <a:moveTo>
                    <a:pt x="580" y="1"/>
                  </a:moveTo>
                  <a:lnTo>
                    <a:pt x="1" y="2318"/>
                  </a:lnTo>
                  <a:lnTo>
                    <a:pt x="6768" y="1832"/>
                  </a:lnTo>
                  <a:lnTo>
                    <a:pt x="67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8273129" y="1979728"/>
              <a:ext cx="176334" cy="66329"/>
            </a:xfrm>
            <a:custGeom>
              <a:avLst/>
              <a:gdLst/>
              <a:ahLst/>
              <a:cxnLst/>
              <a:rect l="l" t="t" r="r" b="b"/>
              <a:pathLst>
                <a:path w="6165" h="2319" extrusionOk="0">
                  <a:moveTo>
                    <a:pt x="0" y="1"/>
                  </a:moveTo>
                  <a:lnTo>
                    <a:pt x="0" y="1832"/>
                  </a:lnTo>
                  <a:lnTo>
                    <a:pt x="6165" y="2318"/>
                  </a:lnTo>
                  <a:lnTo>
                    <a:pt x="6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8432868" y="2032098"/>
              <a:ext cx="193582" cy="184972"/>
            </a:xfrm>
            <a:custGeom>
              <a:avLst/>
              <a:gdLst/>
              <a:ahLst/>
              <a:cxnLst/>
              <a:rect l="l" t="t" r="r" b="b"/>
              <a:pathLst>
                <a:path w="6768" h="6467" extrusionOk="0">
                  <a:moveTo>
                    <a:pt x="580" y="1"/>
                  </a:moveTo>
                  <a:lnTo>
                    <a:pt x="1" y="6467"/>
                  </a:lnTo>
                  <a:lnTo>
                    <a:pt x="6768" y="5887"/>
                  </a:lnTo>
                  <a:lnTo>
                    <a:pt x="6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8273129" y="2032098"/>
              <a:ext cx="176334" cy="184972"/>
            </a:xfrm>
            <a:custGeom>
              <a:avLst/>
              <a:gdLst/>
              <a:ahLst/>
              <a:cxnLst/>
              <a:rect l="l" t="t" r="r" b="b"/>
              <a:pathLst>
                <a:path w="6165" h="6467" extrusionOk="0">
                  <a:moveTo>
                    <a:pt x="0" y="1"/>
                  </a:moveTo>
                  <a:lnTo>
                    <a:pt x="0" y="5887"/>
                  </a:lnTo>
                  <a:lnTo>
                    <a:pt x="6165" y="6467"/>
                  </a:lnTo>
                  <a:lnTo>
                    <a:pt x="6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8463357" y="2128886"/>
              <a:ext cx="127310" cy="24541"/>
            </a:xfrm>
            <a:custGeom>
              <a:avLst/>
              <a:gdLst/>
              <a:ahLst/>
              <a:cxnLst/>
              <a:rect l="l" t="t" r="r" b="b"/>
              <a:pathLst>
                <a:path w="4451" h="858" extrusionOk="0">
                  <a:moveTo>
                    <a:pt x="1" y="0"/>
                  </a:moveTo>
                  <a:lnTo>
                    <a:pt x="1" y="858"/>
                  </a:lnTo>
                  <a:lnTo>
                    <a:pt x="4450" y="858"/>
                  </a:lnTo>
                  <a:lnTo>
                    <a:pt x="4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8308910" y="2128886"/>
              <a:ext cx="126652" cy="24541"/>
            </a:xfrm>
            <a:custGeom>
              <a:avLst/>
              <a:gdLst/>
              <a:ahLst/>
              <a:cxnLst/>
              <a:rect l="l" t="t" r="r" b="b"/>
              <a:pathLst>
                <a:path w="4428" h="858" extrusionOk="0">
                  <a:moveTo>
                    <a:pt x="1" y="0"/>
                  </a:moveTo>
                  <a:lnTo>
                    <a:pt x="1" y="858"/>
                  </a:lnTo>
                  <a:lnTo>
                    <a:pt x="4427" y="858"/>
                  </a:lnTo>
                  <a:lnTo>
                    <a:pt x="44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8308910" y="2079176"/>
              <a:ext cx="52400" cy="24541"/>
            </a:xfrm>
            <a:custGeom>
              <a:avLst/>
              <a:gdLst/>
              <a:ahLst/>
              <a:cxnLst/>
              <a:rect l="l" t="t" r="r" b="b"/>
              <a:pathLst>
                <a:path w="1832" h="858" extrusionOk="0">
                  <a:moveTo>
                    <a:pt x="1" y="0"/>
                  </a:moveTo>
                  <a:lnTo>
                    <a:pt x="1" y="858"/>
                  </a:lnTo>
                  <a:lnTo>
                    <a:pt x="1832" y="858"/>
                  </a:lnTo>
                  <a:lnTo>
                    <a:pt x="18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8538264" y="2079176"/>
              <a:ext cx="52400" cy="24541"/>
            </a:xfrm>
            <a:custGeom>
              <a:avLst/>
              <a:gdLst/>
              <a:ahLst/>
              <a:cxnLst/>
              <a:rect l="l" t="t" r="r" b="b"/>
              <a:pathLst>
                <a:path w="1832" h="858" extrusionOk="0">
                  <a:moveTo>
                    <a:pt x="0" y="0"/>
                  </a:moveTo>
                  <a:lnTo>
                    <a:pt x="0" y="858"/>
                  </a:lnTo>
                  <a:lnTo>
                    <a:pt x="1831" y="858"/>
                  </a:lnTo>
                  <a:lnTo>
                    <a:pt x="18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8432868" y="2200475"/>
              <a:ext cx="193582" cy="66301"/>
            </a:xfrm>
            <a:custGeom>
              <a:avLst/>
              <a:gdLst/>
              <a:ahLst/>
              <a:cxnLst/>
              <a:rect l="l" t="t" r="r" b="b"/>
              <a:pathLst>
                <a:path w="6768" h="2318" extrusionOk="0">
                  <a:moveTo>
                    <a:pt x="580" y="0"/>
                  </a:moveTo>
                  <a:lnTo>
                    <a:pt x="1" y="2318"/>
                  </a:lnTo>
                  <a:lnTo>
                    <a:pt x="6768" y="1831"/>
                  </a:lnTo>
                  <a:lnTo>
                    <a:pt x="6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8273129" y="2200475"/>
              <a:ext cx="176334" cy="66301"/>
            </a:xfrm>
            <a:custGeom>
              <a:avLst/>
              <a:gdLst/>
              <a:ahLst/>
              <a:cxnLst/>
              <a:rect l="l" t="t" r="r" b="b"/>
              <a:pathLst>
                <a:path w="6165" h="2318" extrusionOk="0">
                  <a:moveTo>
                    <a:pt x="0" y="0"/>
                  </a:moveTo>
                  <a:lnTo>
                    <a:pt x="0" y="1831"/>
                  </a:lnTo>
                  <a:lnTo>
                    <a:pt x="6165" y="2318"/>
                  </a:lnTo>
                  <a:lnTo>
                    <a:pt x="61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8441477" y="2079176"/>
              <a:ext cx="71621" cy="24541"/>
            </a:xfrm>
            <a:custGeom>
              <a:avLst/>
              <a:gdLst/>
              <a:ahLst/>
              <a:cxnLst/>
              <a:rect l="l" t="t" r="r" b="b"/>
              <a:pathLst>
                <a:path w="2504" h="858" extrusionOk="0">
                  <a:moveTo>
                    <a:pt x="279" y="0"/>
                  </a:moveTo>
                  <a:lnTo>
                    <a:pt x="1" y="394"/>
                  </a:lnTo>
                  <a:lnTo>
                    <a:pt x="279" y="858"/>
                  </a:lnTo>
                  <a:lnTo>
                    <a:pt x="2504" y="858"/>
                  </a:lnTo>
                  <a:lnTo>
                    <a:pt x="2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8385819" y="2079176"/>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8432868" y="2252816"/>
              <a:ext cx="221441" cy="49768"/>
            </a:xfrm>
            <a:custGeom>
              <a:avLst/>
              <a:gdLst/>
              <a:ahLst/>
              <a:cxnLst/>
              <a:rect l="l" t="t" r="r" b="b"/>
              <a:pathLst>
                <a:path w="7742" h="1740" extrusionOk="0">
                  <a:moveTo>
                    <a:pt x="580" y="1"/>
                  </a:moveTo>
                  <a:lnTo>
                    <a:pt x="1" y="882"/>
                  </a:lnTo>
                  <a:lnTo>
                    <a:pt x="580" y="1739"/>
                  </a:lnTo>
                  <a:lnTo>
                    <a:pt x="7741" y="1739"/>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8245271" y="2252816"/>
              <a:ext cx="204193" cy="49768"/>
            </a:xfrm>
            <a:custGeom>
              <a:avLst/>
              <a:gdLst/>
              <a:ahLst/>
              <a:cxnLst/>
              <a:rect l="l" t="t" r="r" b="b"/>
              <a:pathLst>
                <a:path w="7139" h="1740" extrusionOk="0">
                  <a:moveTo>
                    <a:pt x="1" y="1"/>
                  </a:moveTo>
                  <a:lnTo>
                    <a:pt x="1" y="1739"/>
                  </a:lnTo>
                  <a:lnTo>
                    <a:pt x="7139" y="1739"/>
                  </a:lnTo>
                  <a:lnTo>
                    <a:pt x="7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56"/>
          <p:cNvGrpSpPr/>
          <p:nvPr/>
        </p:nvGrpSpPr>
        <p:grpSpPr>
          <a:xfrm>
            <a:off x="7012887" y="2250888"/>
            <a:ext cx="355101" cy="309068"/>
            <a:chOff x="7383596" y="1963168"/>
            <a:chExt cx="409009" cy="355987"/>
          </a:xfrm>
        </p:grpSpPr>
        <p:sp>
          <p:nvSpPr>
            <p:cNvPr id="3618" name="Google Shape;3618;p56"/>
            <p:cNvSpPr/>
            <p:nvPr/>
          </p:nvSpPr>
          <p:spPr>
            <a:xfrm>
              <a:off x="7571165" y="1987680"/>
              <a:ext cx="221441" cy="331474"/>
            </a:xfrm>
            <a:custGeom>
              <a:avLst/>
              <a:gdLst/>
              <a:ahLst/>
              <a:cxnLst/>
              <a:rect l="l" t="t" r="r" b="b"/>
              <a:pathLst>
                <a:path w="7742" h="11589" extrusionOk="0">
                  <a:moveTo>
                    <a:pt x="580" y="1"/>
                  </a:moveTo>
                  <a:lnTo>
                    <a:pt x="1" y="11009"/>
                  </a:lnTo>
                  <a:lnTo>
                    <a:pt x="1739"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7383596" y="1963168"/>
              <a:ext cx="204193" cy="355987"/>
            </a:xfrm>
            <a:custGeom>
              <a:avLst/>
              <a:gdLst/>
              <a:ahLst/>
              <a:cxnLst/>
              <a:rect l="l" t="t" r="r" b="b"/>
              <a:pathLst>
                <a:path w="7139" h="12446" extrusionOk="0">
                  <a:moveTo>
                    <a:pt x="0" y="1"/>
                  </a:moveTo>
                  <a:lnTo>
                    <a:pt x="0" y="12445"/>
                  </a:lnTo>
                  <a:lnTo>
                    <a:pt x="5979" y="12445"/>
                  </a:lnTo>
                  <a:lnTo>
                    <a:pt x="7138" y="11866"/>
                  </a:lnTo>
                  <a:lnTo>
                    <a:pt x="7138" y="858"/>
                  </a:lnTo>
                  <a:lnTo>
                    <a:pt x="5701" y="858"/>
                  </a:ln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7571165" y="2062587"/>
              <a:ext cx="102111" cy="256564"/>
            </a:xfrm>
            <a:custGeom>
              <a:avLst/>
              <a:gdLst/>
              <a:ahLst/>
              <a:cxnLst/>
              <a:rect l="l" t="t" r="r" b="b"/>
              <a:pathLst>
                <a:path w="3570" h="8970" extrusionOk="0">
                  <a:moveTo>
                    <a:pt x="1461" y="1"/>
                  </a:moveTo>
                  <a:lnTo>
                    <a:pt x="1461" y="2504"/>
                  </a:lnTo>
                  <a:lnTo>
                    <a:pt x="580" y="2504"/>
                  </a:lnTo>
                  <a:lnTo>
                    <a:pt x="1" y="4450"/>
                  </a:lnTo>
                  <a:lnTo>
                    <a:pt x="580" y="8969"/>
                  </a:lnTo>
                  <a:lnTo>
                    <a:pt x="1739" y="8969"/>
                  </a:lnTo>
                  <a:lnTo>
                    <a:pt x="1739" y="5493"/>
                  </a:lnTo>
                  <a:cubicBezTo>
                    <a:pt x="2805" y="5030"/>
                    <a:pt x="3570" y="3964"/>
                    <a:pt x="3570" y="2805"/>
                  </a:cubicBezTo>
                  <a:cubicBezTo>
                    <a:pt x="3570" y="1438"/>
                    <a:pt x="2712" y="395"/>
                    <a:pt x="1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7502235" y="2062587"/>
              <a:ext cx="85550" cy="256564"/>
            </a:xfrm>
            <a:custGeom>
              <a:avLst/>
              <a:gdLst/>
              <a:ahLst/>
              <a:cxnLst/>
              <a:rect l="l" t="t" r="r" b="b"/>
              <a:pathLst>
                <a:path w="2991" h="8970" extrusionOk="0">
                  <a:moveTo>
                    <a:pt x="2133" y="1"/>
                  </a:moveTo>
                  <a:cubicBezTo>
                    <a:pt x="881" y="395"/>
                    <a:pt x="1" y="1438"/>
                    <a:pt x="1" y="2805"/>
                  </a:cubicBezTo>
                  <a:cubicBezTo>
                    <a:pt x="1" y="3964"/>
                    <a:pt x="765" y="5030"/>
                    <a:pt x="1831" y="5493"/>
                  </a:cubicBezTo>
                  <a:lnTo>
                    <a:pt x="1831" y="8969"/>
                  </a:lnTo>
                  <a:lnTo>
                    <a:pt x="2990" y="8969"/>
                  </a:lnTo>
                  <a:lnTo>
                    <a:pt x="2990" y="2504"/>
                  </a:lnTo>
                  <a:lnTo>
                    <a:pt x="2133" y="2504"/>
                  </a:lnTo>
                  <a:lnTo>
                    <a:pt x="2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56"/>
          <p:cNvGrpSpPr/>
          <p:nvPr/>
        </p:nvGrpSpPr>
        <p:grpSpPr>
          <a:xfrm>
            <a:off x="6267065" y="2229012"/>
            <a:ext cx="352792" cy="352812"/>
            <a:chOff x="6524553" y="1937970"/>
            <a:chExt cx="406349" cy="406372"/>
          </a:xfrm>
        </p:grpSpPr>
        <p:sp>
          <p:nvSpPr>
            <p:cNvPr id="3623" name="Google Shape;3623;p56"/>
            <p:cNvSpPr/>
            <p:nvPr/>
          </p:nvSpPr>
          <p:spPr>
            <a:xfrm>
              <a:off x="6712121" y="2225645"/>
              <a:ext cx="44448" cy="107431"/>
            </a:xfrm>
            <a:custGeom>
              <a:avLst/>
              <a:gdLst/>
              <a:ahLst/>
              <a:cxnLst/>
              <a:rect l="l" t="t" r="r" b="b"/>
              <a:pathLst>
                <a:path w="1554" h="3756" extrusionOk="0">
                  <a:moveTo>
                    <a:pt x="1" y="1"/>
                  </a:moveTo>
                  <a:lnTo>
                    <a:pt x="487" y="3755"/>
                  </a:lnTo>
                  <a:lnTo>
                    <a:pt x="1553" y="3755"/>
                  </a:lnTo>
                  <a:lnTo>
                    <a:pt x="1553" y="58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6698879" y="2225645"/>
              <a:ext cx="27201" cy="107431"/>
            </a:xfrm>
            <a:custGeom>
              <a:avLst/>
              <a:gdLst/>
              <a:ahLst/>
              <a:cxnLst/>
              <a:rect l="l" t="t" r="r" b="b"/>
              <a:pathLst>
                <a:path w="951" h="3756" extrusionOk="0">
                  <a:moveTo>
                    <a:pt x="950" y="1"/>
                  </a:moveTo>
                  <a:lnTo>
                    <a:pt x="0" y="580"/>
                  </a:lnTo>
                  <a:lnTo>
                    <a:pt x="0" y="3755"/>
                  </a:lnTo>
                  <a:lnTo>
                    <a:pt x="950" y="3755"/>
                  </a:lnTo>
                  <a:lnTo>
                    <a:pt x="9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6718099" y="2322433"/>
              <a:ext cx="212803" cy="21910"/>
            </a:xfrm>
            <a:custGeom>
              <a:avLst/>
              <a:gdLst/>
              <a:ahLst/>
              <a:cxnLst/>
              <a:rect l="l" t="t" r="r" b="b"/>
              <a:pathLst>
                <a:path w="7440" h="766" extrusionOk="0">
                  <a:moveTo>
                    <a:pt x="278" y="0"/>
                  </a:moveTo>
                  <a:lnTo>
                    <a:pt x="0" y="371"/>
                  </a:lnTo>
                  <a:lnTo>
                    <a:pt x="278" y="765"/>
                  </a:lnTo>
                  <a:lnTo>
                    <a:pt x="7440" y="765"/>
                  </a:lnTo>
                  <a:lnTo>
                    <a:pt x="7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6524553" y="2322433"/>
              <a:ext cx="201533" cy="21910"/>
            </a:xfrm>
            <a:custGeom>
              <a:avLst/>
              <a:gdLst/>
              <a:ahLst/>
              <a:cxnLst/>
              <a:rect l="l" t="t" r="r" b="b"/>
              <a:pathLst>
                <a:path w="7046" h="766" extrusionOk="0">
                  <a:moveTo>
                    <a:pt x="0" y="0"/>
                  </a:moveTo>
                  <a:lnTo>
                    <a:pt x="0" y="765"/>
                  </a:lnTo>
                  <a:lnTo>
                    <a:pt x="7045" y="765"/>
                  </a:lnTo>
                  <a:lnTo>
                    <a:pt x="70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6712121" y="2126226"/>
              <a:ext cx="218781" cy="116040"/>
            </a:xfrm>
            <a:custGeom>
              <a:avLst/>
              <a:gdLst/>
              <a:ahLst/>
              <a:cxnLst/>
              <a:rect l="l" t="t" r="r" b="b"/>
              <a:pathLst>
                <a:path w="7649" h="4057" extrusionOk="0">
                  <a:moveTo>
                    <a:pt x="1" y="1"/>
                  </a:moveTo>
                  <a:lnTo>
                    <a:pt x="487" y="4056"/>
                  </a:lnTo>
                  <a:lnTo>
                    <a:pt x="7649" y="4056"/>
                  </a:lnTo>
                  <a:lnTo>
                    <a:pt x="7649" y="48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6712121" y="2024147"/>
              <a:ext cx="218781" cy="116040"/>
            </a:xfrm>
            <a:custGeom>
              <a:avLst/>
              <a:gdLst/>
              <a:ahLst/>
              <a:cxnLst/>
              <a:rect l="l" t="t" r="r" b="b"/>
              <a:pathLst>
                <a:path w="7649" h="4057" extrusionOk="0">
                  <a:moveTo>
                    <a:pt x="1" y="1"/>
                  </a:moveTo>
                  <a:lnTo>
                    <a:pt x="487" y="4056"/>
                  </a:lnTo>
                  <a:lnTo>
                    <a:pt x="7649" y="4056"/>
                  </a:lnTo>
                  <a:lnTo>
                    <a:pt x="764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6524553" y="2126226"/>
              <a:ext cx="201533" cy="116040"/>
            </a:xfrm>
            <a:custGeom>
              <a:avLst/>
              <a:gdLst/>
              <a:ahLst/>
              <a:cxnLst/>
              <a:rect l="l" t="t" r="r" b="b"/>
              <a:pathLst>
                <a:path w="7046" h="4057" extrusionOk="0">
                  <a:moveTo>
                    <a:pt x="7045" y="1"/>
                  </a:moveTo>
                  <a:lnTo>
                    <a:pt x="0" y="487"/>
                  </a:lnTo>
                  <a:lnTo>
                    <a:pt x="0" y="4056"/>
                  </a:lnTo>
                  <a:lnTo>
                    <a:pt x="7045" y="4056"/>
                  </a:lnTo>
                  <a:lnTo>
                    <a:pt x="70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6524553" y="2024147"/>
              <a:ext cx="201533" cy="116040"/>
            </a:xfrm>
            <a:custGeom>
              <a:avLst/>
              <a:gdLst/>
              <a:ahLst/>
              <a:cxnLst/>
              <a:rect l="l" t="t" r="r" b="b"/>
              <a:pathLst>
                <a:path w="7046" h="4057" extrusionOk="0">
                  <a:moveTo>
                    <a:pt x="7045" y="1"/>
                  </a:moveTo>
                  <a:lnTo>
                    <a:pt x="0" y="580"/>
                  </a:lnTo>
                  <a:lnTo>
                    <a:pt x="0" y="4056"/>
                  </a:lnTo>
                  <a:lnTo>
                    <a:pt x="7045" y="4056"/>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6712121" y="1937970"/>
              <a:ext cx="218781" cy="102769"/>
            </a:xfrm>
            <a:custGeom>
              <a:avLst/>
              <a:gdLst/>
              <a:ahLst/>
              <a:cxnLst/>
              <a:rect l="l" t="t" r="r" b="b"/>
              <a:pathLst>
                <a:path w="7649" h="3593" extrusionOk="0">
                  <a:moveTo>
                    <a:pt x="487" y="1"/>
                  </a:moveTo>
                  <a:lnTo>
                    <a:pt x="1" y="1739"/>
                  </a:lnTo>
                  <a:lnTo>
                    <a:pt x="487" y="3593"/>
                  </a:lnTo>
                  <a:lnTo>
                    <a:pt x="7649" y="3593"/>
                  </a:lnTo>
                  <a:lnTo>
                    <a:pt x="7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6524553" y="1937970"/>
              <a:ext cx="201533" cy="102769"/>
            </a:xfrm>
            <a:custGeom>
              <a:avLst/>
              <a:gdLst/>
              <a:ahLst/>
              <a:cxnLst/>
              <a:rect l="l" t="t" r="r" b="b"/>
              <a:pathLst>
                <a:path w="7046" h="3593" extrusionOk="0">
                  <a:moveTo>
                    <a:pt x="0" y="1"/>
                  </a:moveTo>
                  <a:lnTo>
                    <a:pt x="0" y="3593"/>
                  </a:lnTo>
                  <a:lnTo>
                    <a:pt x="7045" y="3593"/>
                  </a:lnTo>
                  <a:lnTo>
                    <a:pt x="70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6560333" y="1977097"/>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6718099" y="1977097"/>
              <a:ext cx="123992" cy="24541"/>
            </a:xfrm>
            <a:custGeom>
              <a:avLst/>
              <a:gdLst/>
              <a:ahLst/>
              <a:cxnLst/>
              <a:rect l="l" t="t" r="r" b="b"/>
              <a:pathLst>
                <a:path w="4335" h="858" extrusionOk="0">
                  <a:moveTo>
                    <a:pt x="278" y="0"/>
                  </a:moveTo>
                  <a:lnTo>
                    <a:pt x="0" y="371"/>
                  </a:lnTo>
                  <a:lnTo>
                    <a:pt x="278" y="858"/>
                  </a:lnTo>
                  <a:lnTo>
                    <a:pt x="4334" y="85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6560333" y="2079176"/>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6867226" y="1977097"/>
              <a:ext cx="24570" cy="24541"/>
            </a:xfrm>
            <a:custGeom>
              <a:avLst/>
              <a:gdLst/>
              <a:ahLst/>
              <a:cxnLst/>
              <a:rect l="l" t="t" r="r" b="b"/>
              <a:pathLst>
                <a:path w="859" h="858" extrusionOk="0">
                  <a:moveTo>
                    <a:pt x="1" y="0"/>
                  </a:moveTo>
                  <a:lnTo>
                    <a:pt x="1" y="858"/>
                  </a:lnTo>
                  <a:lnTo>
                    <a:pt x="858" y="85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6867226" y="2079176"/>
              <a:ext cx="24570" cy="21881"/>
            </a:xfrm>
            <a:custGeom>
              <a:avLst/>
              <a:gdLst/>
              <a:ahLst/>
              <a:cxnLst/>
              <a:rect l="l" t="t" r="r" b="b"/>
              <a:pathLst>
                <a:path w="859" h="765" extrusionOk="0">
                  <a:moveTo>
                    <a:pt x="1" y="0"/>
                  </a:moveTo>
                  <a:lnTo>
                    <a:pt x="1" y="765"/>
                  </a:lnTo>
                  <a:lnTo>
                    <a:pt x="858" y="765"/>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6560333" y="2178595"/>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6867226" y="2178595"/>
              <a:ext cx="24570" cy="24541"/>
            </a:xfrm>
            <a:custGeom>
              <a:avLst/>
              <a:gdLst/>
              <a:ahLst/>
              <a:cxnLst/>
              <a:rect l="l" t="t" r="r" b="b"/>
              <a:pathLst>
                <a:path w="859" h="858" extrusionOk="0">
                  <a:moveTo>
                    <a:pt x="1" y="0"/>
                  </a:moveTo>
                  <a:lnTo>
                    <a:pt x="1" y="858"/>
                  </a:lnTo>
                  <a:lnTo>
                    <a:pt x="858" y="85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6718099" y="2178595"/>
              <a:ext cx="123992" cy="24541"/>
            </a:xfrm>
            <a:custGeom>
              <a:avLst/>
              <a:gdLst/>
              <a:ahLst/>
              <a:cxnLst/>
              <a:rect l="l" t="t" r="r" b="b"/>
              <a:pathLst>
                <a:path w="4335" h="858" extrusionOk="0">
                  <a:moveTo>
                    <a:pt x="278" y="0"/>
                  </a:moveTo>
                  <a:lnTo>
                    <a:pt x="0" y="487"/>
                  </a:lnTo>
                  <a:lnTo>
                    <a:pt x="278" y="858"/>
                  </a:lnTo>
                  <a:lnTo>
                    <a:pt x="4334" y="85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6718099" y="2079176"/>
              <a:ext cx="123992" cy="21881"/>
            </a:xfrm>
            <a:custGeom>
              <a:avLst/>
              <a:gdLst/>
              <a:ahLst/>
              <a:cxnLst/>
              <a:rect l="l" t="t" r="r" b="b"/>
              <a:pathLst>
                <a:path w="4335" h="765" extrusionOk="0">
                  <a:moveTo>
                    <a:pt x="278" y="0"/>
                  </a:moveTo>
                  <a:lnTo>
                    <a:pt x="0" y="394"/>
                  </a:lnTo>
                  <a:lnTo>
                    <a:pt x="278" y="765"/>
                  </a:lnTo>
                  <a:lnTo>
                    <a:pt x="4334" y="765"/>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6612702" y="1977097"/>
              <a:ext cx="113380" cy="24541"/>
            </a:xfrm>
            <a:custGeom>
              <a:avLst/>
              <a:gdLst/>
              <a:ahLst/>
              <a:cxnLst/>
              <a:rect l="l" t="t" r="r" b="b"/>
              <a:pathLst>
                <a:path w="3964" h="858" extrusionOk="0">
                  <a:moveTo>
                    <a:pt x="0" y="0"/>
                  </a:moveTo>
                  <a:lnTo>
                    <a:pt x="0" y="858"/>
                  </a:lnTo>
                  <a:lnTo>
                    <a:pt x="3963" y="858"/>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6612702" y="2079176"/>
              <a:ext cx="113380" cy="21881"/>
            </a:xfrm>
            <a:custGeom>
              <a:avLst/>
              <a:gdLst/>
              <a:ahLst/>
              <a:cxnLst/>
              <a:rect l="l" t="t" r="r" b="b"/>
              <a:pathLst>
                <a:path w="3964" h="765" extrusionOk="0">
                  <a:moveTo>
                    <a:pt x="0" y="0"/>
                  </a:moveTo>
                  <a:lnTo>
                    <a:pt x="0" y="765"/>
                  </a:lnTo>
                  <a:lnTo>
                    <a:pt x="3963" y="765"/>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6612702" y="2178595"/>
              <a:ext cx="113380" cy="24541"/>
            </a:xfrm>
            <a:custGeom>
              <a:avLst/>
              <a:gdLst/>
              <a:ahLst/>
              <a:cxnLst/>
              <a:rect l="l" t="t" r="r" b="b"/>
              <a:pathLst>
                <a:path w="3964" h="858" extrusionOk="0">
                  <a:moveTo>
                    <a:pt x="0" y="0"/>
                  </a:moveTo>
                  <a:lnTo>
                    <a:pt x="0" y="858"/>
                  </a:lnTo>
                  <a:lnTo>
                    <a:pt x="3963" y="858"/>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6"/>
          <p:cNvGrpSpPr/>
          <p:nvPr/>
        </p:nvGrpSpPr>
        <p:grpSpPr>
          <a:xfrm>
            <a:off x="5518934" y="2250888"/>
            <a:ext cx="352792" cy="309065"/>
            <a:chOff x="5662849" y="1963168"/>
            <a:chExt cx="406349" cy="355984"/>
          </a:xfrm>
        </p:grpSpPr>
        <p:sp>
          <p:nvSpPr>
            <p:cNvPr id="3646" name="Google Shape;3646;p56"/>
            <p:cNvSpPr/>
            <p:nvPr/>
          </p:nvSpPr>
          <p:spPr>
            <a:xfrm>
              <a:off x="5850446" y="2048687"/>
              <a:ext cx="218752" cy="270465"/>
            </a:xfrm>
            <a:custGeom>
              <a:avLst/>
              <a:gdLst/>
              <a:ahLst/>
              <a:cxnLst/>
              <a:rect l="l" t="t" r="r" b="b"/>
              <a:pathLst>
                <a:path w="7648" h="9456" extrusionOk="0">
                  <a:moveTo>
                    <a:pt x="0" y="0"/>
                  </a:moveTo>
                  <a:lnTo>
                    <a:pt x="487" y="9455"/>
                  </a:lnTo>
                  <a:lnTo>
                    <a:pt x="7648" y="9455"/>
                  </a:lnTo>
                  <a:lnTo>
                    <a:pt x="7648" y="5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662849" y="2048687"/>
              <a:ext cx="201533" cy="270465"/>
            </a:xfrm>
            <a:custGeom>
              <a:avLst/>
              <a:gdLst/>
              <a:ahLst/>
              <a:cxnLst/>
              <a:rect l="l" t="t" r="r" b="b"/>
              <a:pathLst>
                <a:path w="7046" h="9456" extrusionOk="0">
                  <a:moveTo>
                    <a:pt x="7046" y="0"/>
                  </a:moveTo>
                  <a:lnTo>
                    <a:pt x="0" y="579"/>
                  </a:lnTo>
                  <a:lnTo>
                    <a:pt x="0" y="9455"/>
                  </a:lnTo>
                  <a:lnTo>
                    <a:pt x="7046" y="9455"/>
                  </a:lnTo>
                  <a:lnTo>
                    <a:pt x="70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850446" y="1963168"/>
              <a:ext cx="218752" cy="102111"/>
            </a:xfrm>
            <a:custGeom>
              <a:avLst/>
              <a:gdLst/>
              <a:ahLst/>
              <a:cxnLst/>
              <a:rect l="l" t="t" r="r" b="b"/>
              <a:pathLst>
                <a:path w="7648" h="3570" extrusionOk="0">
                  <a:moveTo>
                    <a:pt x="487" y="1"/>
                  </a:moveTo>
                  <a:lnTo>
                    <a:pt x="0" y="1831"/>
                  </a:lnTo>
                  <a:lnTo>
                    <a:pt x="487" y="3569"/>
                  </a:lnTo>
                  <a:lnTo>
                    <a:pt x="7648" y="3569"/>
                  </a:lnTo>
                  <a:lnTo>
                    <a:pt x="76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662849" y="1963168"/>
              <a:ext cx="201533" cy="102111"/>
            </a:xfrm>
            <a:custGeom>
              <a:avLst/>
              <a:gdLst/>
              <a:ahLst/>
              <a:cxnLst/>
              <a:rect l="l" t="t" r="r" b="b"/>
              <a:pathLst>
                <a:path w="7046" h="3570" extrusionOk="0">
                  <a:moveTo>
                    <a:pt x="0" y="1"/>
                  </a:moveTo>
                  <a:lnTo>
                    <a:pt x="0" y="3569"/>
                  </a:lnTo>
                  <a:lnTo>
                    <a:pt x="7046" y="3569"/>
                  </a:lnTo>
                  <a:lnTo>
                    <a:pt x="7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5698630" y="2001609"/>
              <a:ext cx="27887" cy="25227"/>
            </a:xfrm>
            <a:custGeom>
              <a:avLst/>
              <a:gdLst/>
              <a:ahLst/>
              <a:cxnLst/>
              <a:rect l="l" t="t" r="r" b="b"/>
              <a:pathLst>
                <a:path w="975" h="882" extrusionOk="0">
                  <a:moveTo>
                    <a:pt x="1" y="1"/>
                  </a:moveTo>
                  <a:lnTo>
                    <a:pt x="1" y="881"/>
                  </a:lnTo>
                  <a:lnTo>
                    <a:pt x="974" y="881"/>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5750999" y="2001609"/>
              <a:ext cx="25227" cy="25227"/>
            </a:xfrm>
            <a:custGeom>
              <a:avLst/>
              <a:gdLst/>
              <a:ahLst/>
              <a:cxnLst/>
              <a:rect l="l" t="t" r="r" b="b"/>
              <a:pathLst>
                <a:path w="882" h="882" extrusionOk="0">
                  <a:moveTo>
                    <a:pt x="1" y="1"/>
                  </a:moveTo>
                  <a:lnTo>
                    <a:pt x="1"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5800708" y="2001609"/>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5792757" y="2181255"/>
              <a:ext cx="47108" cy="21881"/>
            </a:xfrm>
            <a:custGeom>
              <a:avLst/>
              <a:gdLst/>
              <a:ahLst/>
              <a:cxnLst/>
              <a:rect l="l" t="t" r="r" b="b"/>
              <a:pathLst>
                <a:path w="1647" h="765" extrusionOk="0">
                  <a:moveTo>
                    <a:pt x="1" y="0"/>
                  </a:moveTo>
                  <a:lnTo>
                    <a:pt x="1" y="765"/>
                  </a:lnTo>
                  <a:lnTo>
                    <a:pt x="1646" y="765"/>
                  </a:lnTo>
                  <a:lnTo>
                    <a:pt x="16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5806686" y="2228305"/>
              <a:ext cx="49740" cy="49740"/>
            </a:xfrm>
            <a:custGeom>
              <a:avLst/>
              <a:gdLst/>
              <a:ahLst/>
              <a:cxnLst/>
              <a:rect l="l" t="t" r="r" b="b"/>
              <a:pathLst>
                <a:path w="1739" h="1739" extrusionOk="0">
                  <a:moveTo>
                    <a:pt x="1159" y="1"/>
                  </a:moveTo>
                  <a:lnTo>
                    <a:pt x="0" y="1159"/>
                  </a:lnTo>
                  <a:lnTo>
                    <a:pt x="580" y="1739"/>
                  </a:lnTo>
                  <a:lnTo>
                    <a:pt x="1739" y="580"/>
                  </a:lnTo>
                  <a:lnTo>
                    <a:pt x="11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5875615" y="2228305"/>
              <a:ext cx="49740" cy="49740"/>
            </a:xfrm>
            <a:custGeom>
              <a:avLst/>
              <a:gdLst/>
              <a:ahLst/>
              <a:cxnLst/>
              <a:rect l="l" t="t" r="r" b="b"/>
              <a:pathLst>
                <a:path w="1739" h="1739" extrusionOk="0">
                  <a:moveTo>
                    <a:pt x="580" y="1"/>
                  </a:moveTo>
                  <a:lnTo>
                    <a:pt x="1" y="580"/>
                  </a:lnTo>
                  <a:lnTo>
                    <a:pt x="1159" y="1739"/>
                  </a:lnTo>
                  <a:lnTo>
                    <a:pt x="1739" y="1159"/>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5806686" y="2107005"/>
              <a:ext cx="49740" cy="49740"/>
            </a:xfrm>
            <a:custGeom>
              <a:avLst/>
              <a:gdLst/>
              <a:ahLst/>
              <a:cxnLst/>
              <a:rect l="l" t="t" r="r" b="b"/>
              <a:pathLst>
                <a:path w="1739" h="1739" extrusionOk="0">
                  <a:moveTo>
                    <a:pt x="580" y="0"/>
                  </a:moveTo>
                  <a:lnTo>
                    <a:pt x="0" y="580"/>
                  </a:lnTo>
                  <a:lnTo>
                    <a:pt x="1159" y="1739"/>
                  </a:lnTo>
                  <a:lnTo>
                    <a:pt x="1739" y="1159"/>
                  </a:lnTo>
                  <a:lnTo>
                    <a:pt x="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5875615" y="2107005"/>
              <a:ext cx="49740" cy="49740"/>
            </a:xfrm>
            <a:custGeom>
              <a:avLst/>
              <a:gdLst/>
              <a:ahLst/>
              <a:cxnLst/>
              <a:rect l="l" t="t" r="r" b="b"/>
              <a:pathLst>
                <a:path w="1739" h="1739" extrusionOk="0">
                  <a:moveTo>
                    <a:pt x="1159" y="0"/>
                  </a:moveTo>
                  <a:lnTo>
                    <a:pt x="1" y="1159"/>
                  </a:lnTo>
                  <a:lnTo>
                    <a:pt x="580" y="1739"/>
                  </a:lnTo>
                  <a:lnTo>
                    <a:pt x="1739" y="580"/>
                  </a:lnTo>
                  <a:lnTo>
                    <a:pt x="1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5892204" y="2181255"/>
              <a:ext cx="47080" cy="21881"/>
            </a:xfrm>
            <a:custGeom>
              <a:avLst/>
              <a:gdLst/>
              <a:ahLst/>
              <a:cxnLst/>
              <a:rect l="l" t="t" r="r" b="b"/>
              <a:pathLst>
                <a:path w="1646" h="765" extrusionOk="0">
                  <a:moveTo>
                    <a:pt x="0" y="0"/>
                  </a:moveTo>
                  <a:lnTo>
                    <a:pt x="0" y="765"/>
                  </a:lnTo>
                  <a:lnTo>
                    <a:pt x="1645" y="765"/>
                  </a:lnTo>
                  <a:lnTo>
                    <a:pt x="16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5850446" y="2123566"/>
              <a:ext cx="58349" cy="137921"/>
            </a:xfrm>
            <a:custGeom>
              <a:avLst/>
              <a:gdLst/>
              <a:ahLst/>
              <a:cxnLst/>
              <a:rect l="l" t="t" r="r" b="b"/>
              <a:pathLst>
                <a:path w="2040" h="4822" extrusionOk="0">
                  <a:moveTo>
                    <a:pt x="487" y="1"/>
                  </a:moveTo>
                  <a:lnTo>
                    <a:pt x="0" y="2411"/>
                  </a:lnTo>
                  <a:lnTo>
                    <a:pt x="487" y="4821"/>
                  </a:lnTo>
                  <a:cubicBezTo>
                    <a:pt x="1367" y="4821"/>
                    <a:pt x="2039" y="4149"/>
                    <a:pt x="2039" y="3269"/>
                  </a:cubicBezTo>
                  <a:lnTo>
                    <a:pt x="2039" y="1530"/>
                  </a:lnTo>
                  <a:cubicBezTo>
                    <a:pt x="2039" y="673"/>
                    <a:pt x="1367" y="1"/>
                    <a:pt x="4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5823246" y="2123566"/>
              <a:ext cx="41130" cy="137921"/>
            </a:xfrm>
            <a:custGeom>
              <a:avLst/>
              <a:gdLst/>
              <a:ahLst/>
              <a:cxnLst/>
              <a:rect l="l" t="t" r="r" b="b"/>
              <a:pathLst>
                <a:path w="1438" h="4822" extrusionOk="0">
                  <a:moveTo>
                    <a:pt x="1438" y="1"/>
                  </a:moveTo>
                  <a:cubicBezTo>
                    <a:pt x="673" y="1"/>
                    <a:pt x="1" y="673"/>
                    <a:pt x="1" y="1530"/>
                  </a:cubicBezTo>
                  <a:lnTo>
                    <a:pt x="1" y="3269"/>
                  </a:lnTo>
                  <a:cubicBezTo>
                    <a:pt x="1" y="4149"/>
                    <a:pt x="673" y="4821"/>
                    <a:pt x="1438" y="4821"/>
                  </a:cubicBezTo>
                  <a:lnTo>
                    <a:pt x="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56"/>
          <p:cNvGrpSpPr/>
          <p:nvPr/>
        </p:nvGrpSpPr>
        <p:grpSpPr>
          <a:xfrm>
            <a:off x="4768494" y="2229012"/>
            <a:ext cx="355127" cy="352818"/>
            <a:chOff x="4798486" y="1937970"/>
            <a:chExt cx="409038" cy="406379"/>
          </a:xfrm>
        </p:grpSpPr>
        <p:sp>
          <p:nvSpPr>
            <p:cNvPr id="3662" name="Google Shape;3662;p56"/>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6"/>
          <p:cNvGrpSpPr/>
          <p:nvPr/>
        </p:nvGrpSpPr>
        <p:grpSpPr>
          <a:xfrm>
            <a:off x="4020388" y="2234201"/>
            <a:ext cx="345323" cy="343014"/>
            <a:chOff x="3936811" y="1943948"/>
            <a:chExt cx="397746" cy="395086"/>
          </a:xfrm>
        </p:grpSpPr>
        <p:sp>
          <p:nvSpPr>
            <p:cNvPr id="3667" name="Google Shape;3667;p56"/>
            <p:cNvSpPr/>
            <p:nvPr/>
          </p:nvSpPr>
          <p:spPr>
            <a:xfrm>
              <a:off x="4135648" y="1968459"/>
              <a:ext cx="173703" cy="345404"/>
            </a:xfrm>
            <a:custGeom>
              <a:avLst/>
              <a:gdLst/>
              <a:ahLst/>
              <a:cxnLst/>
              <a:rect l="l" t="t" r="r" b="b"/>
              <a:pathLst>
                <a:path w="6073" h="12076" extrusionOk="0">
                  <a:moveTo>
                    <a:pt x="1" y="1"/>
                  </a:moveTo>
                  <a:lnTo>
                    <a:pt x="1" y="882"/>
                  </a:lnTo>
                  <a:lnTo>
                    <a:pt x="5215" y="882"/>
                  </a:lnTo>
                  <a:lnTo>
                    <a:pt x="5215" y="11310"/>
                  </a:lnTo>
                  <a:lnTo>
                    <a:pt x="1" y="11310"/>
                  </a:lnTo>
                  <a:lnTo>
                    <a:pt x="1" y="12075"/>
                  </a:lnTo>
                  <a:lnTo>
                    <a:pt x="6073" y="12075"/>
                  </a:lnTo>
                  <a:lnTo>
                    <a:pt x="6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3964640" y="1968459"/>
              <a:ext cx="171043" cy="345404"/>
            </a:xfrm>
            <a:custGeom>
              <a:avLst/>
              <a:gdLst/>
              <a:ahLst/>
              <a:cxnLst/>
              <a:rect l="l" t="t" r="r" b="b"/>
              <a:pathLst>
                <a:path w="5980" h="12076" extrusionOk="0">
                  <a:moveTo>
                    <a:pt x="1" y="1"/>
                  </a:moveTo>
                  <a:lnTo>
                    <a:pt x="1" y="12075"/>
                  </a:lnTo>
                  <a:lnTo>
                    <a:pt x="5980" y="12075"/>
                  </a:lnTo>
                  <a:lnTo>
                    <a:pt x="5980" y="11310"/>
                  </a:lnTo>
                  <a:lnTo>
                    <a:pt x="765" y="11310"/>
                  </a:lnTo>
                  <a:lnTo>
                    <a:pt x="765" y="882"/>
                  </a:lnTo>
                  <a:lnTo>
                    <a:pt x="5980" y="882"/>
                  </a:lnTo>
                  <a:lnTo>
                    <a:pt x="5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4143599" y="1943948"/>
              <a:ext cx="66329" cy="395086"/>
            </a:xfrm>
            <a:custGeom>
              <a:avLst/>
              <a:gdLst/>
              <a:ahLst/>
              <a:cxnLst/>
              <a:rect l="l" t="t" r="r" b="b"/>
              <a:pathLst>
                <a:path w="2319" h="13813" extrusionOk="0">
                  <a:moveTo>
                    <a:pt x="580" y="0"/>
                  </a:moveTo>
                  <a:lnTo>
                    <a:pt x="1" y="6953"/>
                  </a:lnTo>
                  <a:lnTo>
                    <a:pt x="580" y="13813"/>
                  </a:lnTo>
                  <a:lnTo>
                    <a:pt x="2318" y="13813"/>
                  </a:lnTo>
                  <a:lnTo>
                    <a:pt x="23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097208" y="1943948"/>
              <a:ext cx="63011" cy="395086"/>
            </a:xfrm>
            <a:custGeom>
              <a:avLst/>
              <a:gdLst/>
              <a:ahLst/>
              <a:cxnLst/>
              <a:rect l="l" t="t" r="r" b="b"/>
              <a:pathLst>
                <a:path w="2203" h="13813" extrusionOk="0">
                  <a:moveTo>
                    <a:pt x="464" y="0"/>
                  </a:moveTo>
                  <a:lnTo>
                    <a:pt x="1" y="7046"/>
                  </a:lnTo>
                  <a:lnTo>
                    <a:pt x="464" y="13813"/>
                  </a:lnTo>
                  <a:lnTo>
                    <a:pt x="2202" y="13813"/>
                  </a:lnTo>
                  <a:lnTo>
                    <a:pt x="2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060769" y="1943948"/>
              <a:ext cx="49740" cy="395086"/>
            </a:xfrm>
            <a:custGeom>
              <a:avLst/>
              <a:gdLst/>
              <a:ahLst/>
              <a:cxnLst/>
              <a:rect l="l" t="t" r="r" b="b"/>
              <a:pathLst>
                <a:path w="1739" h="13813" extrusionOk="0">
                  <a:moveTo>
                    <a:pt x="0" y="0"/>
                  </a:moveTo>
                  <a:lnTo>
                    <a:pt x="0" y="13813"/>
                  </a:lnTo>
                  <a:lnTo>
                    <a:pt x="1738" y="13813"/>
                  </a:lnTo>
                  <a:lnTo>
                    <a:pt x="1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3936811" y="2150766"/>
              <a:ext cx="397746" cy="66301"/>
            </a:xfrm>
            <a:custGeom>
              <a:avLst/>
              <a:gdLst/>
              <a:ahLst/>
              <a:cxnLst/>
              <a:rect l="l" t="t" r="r" b="b"/>
              <a:pathLst>
                <a:path w="13906" h="2318" extrusionOk="0">
                  <a:moveTo>
                    <a:pt x="6953" y="0"/>
                  </a:moveTo>
                  <a:lnTo>
                    <a:pt x="0" y="579"/>
                  </a:lnTo>
                  <a:lnTo>
                    <a:pt x="0" y="2318"/>
                  </a:lnTo>
                  <a:lnTo>
                    <a:pt x="13905" y="2318"/>
                  </a:lnTo>
                  <a:lnTo>
                    <a:pt x="13905" y="579"/>
                  </a:lnTo>
                  <a:lnTo>
                    <a:pt x="6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3936811" y="2101028"/>
              <a:ext cx="397746" cy="66329"/>
            </a:xfrm>
            <a:custGeom>
              <a:avLst/>
              <a:gdLst/>
              <a:ahLst/>
              <a:cxnLst/>
              <a:rect l="l" t="t" r="r" b="b"/>
              <a:pathLst>
                <a:path w="13906" h="2319" extrusionOk="0">
                  <a:moveTo>
                    <a:pt x="6860" y="1"/>
                  </a:moveTo>
                  <a:lnTo>
                    <a:pt x="0" y="580"/>
                  </a:lnTo>
                  <a:lnTo>
                    <a:pt x="0" y="2318"/>
                  </a:lnTo>
                  <a:lnTo>
                    <a:pt x="13905" y="2318"/>
                  </a:lnTo>
                  <a:lnTo>
                    <a:pt x="13905" y="580"/>
                  </a:lnTo>
                  <a:lnTo>
                    <a:pt x="6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3936811" y="2067907"/>
              <a:ext cx="397746" cy="49740"/>
            </a:xfrm>
            <a:custGeom>
              <a:avLst/>
              <a:gdLst/>
              <a:ahLst/>
              <a:cxnLst/>
              <a:rect l="l" t="t" r="r" b="b"/>
              <a:pathLst>
                <a:path w="13906" h="1739" extrusionOk="0">
                  <a:moveTo>
                    <a:pt x="0" y="0"/>
                  </a:moveTo>
                  <a:lnTo>
                    <a:pt x="0" y="1738"/>
                  </a:lnTo>
                  <a:lnTo>
                    <a:pt x="13905" y="1738"/>
                  </a:lnTo>
                  <a:lnTo>
                    <a:pt x="13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119088" y="2018197"/>
              <a:ext cx="140553" cy="248584"/>
            </a:xfrm>
            <a:custGeom>
              <a:avLst/>
              <a:gdLst/>
              <a:ahLst/>
              <a:cxnLst/>
              <a:rect l="l" t="t" r="r" b="b"/>
              <a:pathLst>
                <a:path w="4914" h="8691" extrusionOk="0">
                  <a:moveTo>
                    <a:pt x="580" y="0"/>
                  </a:moveTo>
                  <a:lnTo>
                    <a:pt x="0" y="4357"/>
                  </a:lnTo>
                  <a:lnTo>
                    <a:pt x="580" y="8691"/>
                  </a:lnTo>
                  <a:lnTo>
                    <a:pt x="4914" y="8691"/>
                  </a:lnTo>
                  <a:lnTo>
                    <a:pt x="4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011032" y="2018197"/>
              <a:ext cx="124650" cy="248584"/>
            </a:xfrm>
            <a:custGeom>
              <a:avLst/>
              <a:gdLst/>
              <a:ahLst/>
              <a:cxnLst/>
              <a:rect l="l" t="t" r="r" b="b"/>
              <a:pathLst>
                <a:path w="4358" h="8691" extrusionOk="0">
                  <a:moveTo>
                    <a:pt x="1" y="0"/>
                  </a:moveTo>
                  <a:lnTo>
                    <a:pt x="1" y="8691"/>
                  </a:lnTo>
                  <a:lnTo>
                    <a:pt x="4358" y="8691"/>
                  </a:lnTo>
                  <a:lnTo>
                    <a:pt x="43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4119088" y="2067907"/>
              <a:ext cx="90842" cy="149162"/>
            </a:xfrm>
            <a:custGeom>
              <a:avLst/>
              <a:gdLst/>
              <a:ahLst/>
              <a:cxnLst/>
              <a:rect l="l" t="t" r="r" b="b"/>
              <a:pathLst>
                <a:path w="3176" h="5215" extrusionOk="0">
                  <a:moveTo>
                    <a:pt x="580" y="0"/>
                  </a:moveTo>
                  <a:lnTo>
                    <a:pt x="0" y="2619"/>
                  </a:lnTo>
                  <a:lnTo>
                    <a:pt x="580" y="5215"/>
                  </a:lnTo>
                  <a:lnTo>
                    <a:pt x="3175" y="5215"/>
                  </a:lnTo>
                  <a:lnTo>
                    <a:pt x="3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4060769" y="2067907"/>
              <a:ext cx="74910" cy="149162"/>
            </a:xfrm>
            <a:custGeom>
              <a:avLst/>
              <a:gdLst/>
              <a:ahLst/>
              <a:cxnLst/>
              <a:rect l="l" t="t" r="r" b="b"/>
              <a:pathLst>
                <a:path w="2619" h="5215" extrusionOk="0">
                  <a:moveTo>
                    <a:pt x="0" y="0"/>
                  </a:moveTo>
                  <a:lnTo>
                    <a:pt x="0" y="5215"/>
                  </a:lnTo>
                  <a:lnTo>
                    <a:pt x="2619" y="5215"/>
                  </a:lnTo>
                  <a:lnTo>
                    <a:pt x="2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6"/>
          <p:cNvGrpSpPr/>
          <p:nvPr/>
        </p:nvGrpSpPr>
        <p:grpSpPr>
          <a:xfrm>
            <a:off x="3272257" y="2253198"/>
            <a:ext cx="352221" cy="304440"/>
            <a:chOff x="3075107" y="1965828"/>
            <a:chExt cx="405691" cy="350656"/>
          </a:xfrm>
        </p:grpSpPr>
        <p:sp>
          <p:nvSpPr>
            <p:cNvPr id="3680" name="Google Shape;3680;p56"/>
            <p:cNvSpPr/>
            <p:nvPr/>
          </p:nvSpPr>
          <p:spPr>
            <a:xfrm>
              <a:off x="3262704" y="1965828"/>
              <a:ext cx="218094" cy="237315"/>
            </a:xfrm>
            <a:custGeom>
              <a:avLst/>
              <a:gdLst/>
              <a:ahLst/>
              <a:cxnLst/>
              <a:rect l="l" t="t" r="r" b="b"/>
              <a:pathLst>
                <a:path w="7625" h="8297" extrusionOk="0">
                  <a:moveTo>
                    <a:pt x="579" y="0"/>
                  </a:moveTo>
                  <a:lnTo>
                    <a:pt x="0" y="8297"/>
                  </a:lnTo>
                  <a:lnTo>
                    <a:pt x="7625" y="7717"/>
                  </a:lnTo>
                  <a:lnTo>
                    <a:pt x="7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3075107" y="1965828"/>
              <a:ext cx="204193" cy="237315"/>
            </a:xfrm>
            <a:custGeom>
              <a:avLst/>
              <a:gdLst/>
              <a:ahLst/>
              <a:cxnLst/>
              <a:rect l="l" t="t" r="r" b="b"/>
              <a:pathLst>
                <a:path w="7139" h="8297" extrusionOk="0">
                  <a:moveTo>
                    <a:pt x="1" y="0"/>
                  </a:moveTo>
                  <a:lnTo>
                    <a:pt x="1" y="7717"/>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3262704" y="2239574"/>
              <a:ext cx="82861" cy="66301"/>
            </a:xfrm>
            <a:custGeom>
              <a:avLst/>
              <a:gdLst/>
              <a:ahLst/>
              <a:cxnLst/>
              <a:rect l="l" t="t" r="r" b="b"/>
              <a:pathLst>
                <a:path w="2897" h="2318" extrusionOk="0">
                  <a:moveTo>
                    <a:pt x="0" y="0"/>
                  </a:moveTo>
                  <a:lnTo>
                    <a:pt x="579" y="2318"/>
                  </a:lnTo>
                  <a:lnTo>
                    <a:pt x="2897" y="2318"/>
                  </a:lnTo>
                  <a:lnTo>
                    <a:pt x="2897" y="4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3210335" y="2239574"/>
              <a:ext cx="68961" cy="66301"/>
            </a:xfrm>
            <a:custGeom>
              <a:avLst/>
              <a:gdLst/>
              <a:ahLst/>
              <a:cxnLst/>
              <a:rect l="l" t="t" r="r" b="b"/>
              <a:pathLst>
                <a:path w="2411" h="2318" extrusionOk="0">
                  <a:moveTo>
                    <a:pt x="2410" y="0"/>
                  </a:moveTo>
                  <a:lnTo>
                    <a:pt x="0" y="464"/>
                  </a:lnTo>
                  <a:lnTo>
                    <a:pt x="0" y="2318"/>
                  </a:lnTo>
                  <a:lnTo>
                    <a:pt x="2410" y="2318"/>
                  </a:lnTo>
                  <a:lnTo>
                    <a:pt x="24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3271313" y="2291943"/>
              <a:ext cx="113380" cy="24541"/>
            </a:xfrm>
            <a:custGeom>
              <a:avLst/>
              <a:gdLst/>
              <a:ahLst/>
              <a:cxnLst/>
              <a:rect l="l" t="t" r="r" b="b"/>
              <a:pathLst>
                <a:path w="3964" h="858" extrusionOk="0">
                  <a:moveTo>
                    <a:pt x="278" y="0"/>
                  </a:moveTo>
                  <a:lnTo>
                    <a:pt x="0" y="487"/>
                  </a:lnTo>
                  <a:lnTo>
                    <a:pt x="278" y="858"/>
                  </a:lnTo>
                  <a:lnTo>
                    <a:pt x="3963" y="858"/>
                  </a:lnTo>
                  <a:lnTo>
                    <a:pt x="3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3174526" y="2291943"/>
              <a:ext cx="104771" cy="24541"/>
            </a:xfrm>
            <a:custGeom>
              <a:avLst/>
              <a:gdLst/>
              <a:ahLst/>
              <a:cxnLst/>
              <a:rect l="l" t="t" r="r" b="b"/>
              <a:pathLst>
                <a:path w="3663" h="858" extrusionOk="0">
                  <a:moveTo>
                    <a:pt x="1" y="0"/>
                  </a:moveTo>
                  <a:lnTo>
                    <a:pt x="1" y="858"/>
                  </a:lnTo>
                  <a:lnTo>
                    <a:pt x="3662" y="858"/>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3262704" y="2186546"/>
              <a:ext cx="218094" cy="66301"/>
            </a:xfrm>
            <a:custGeom>
              <a:avLst/>
              <a:gdLst/>
              <a:ahLst/>
              <a:cxnLst/>
              <a:rect l="l" t="t" r="r" b="b"/>
              <a:pathLst>
                <a:path w="7625" h="2318" extrusionOk="0">
                  <a:moveTo>
                    <a:pt x="579" y="0"/>
                  </a:moveTo>
                  <a:lnTo>
                    <a:pt x="0" y="1159"/>
                  </a:lnTo>
                  <a:lnTo>
                    <a:pt x="579" y="2318"/>
                  </a:lnTo>
                  <a:lnTo>
                    <a:pt x="7625" y="231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3075107" y="2186546"/>
              <a:ext cx="204193" cy="66301"/>
            </a:xfrm>
            <a:custGeom>
              <a:avLst/>
              <a:gdLst/>
              <a:ahLst/>
              <a:cxnLst/>
              <a:rect l="l" t="t" r="r" b="b"/>
              <a:pathLst>
                <a:path w="7139" h="2318" extrusionOk="0">
                  <a:moveTo>
                    <a:pt x="1" y="0"/>
                  </a:moveTo>
                  <a:lnTo>
                    <a:pt x="1" y="2318"/>
                  </a:lnTo>
                  <a:lnTo>
                    <a:pt x="7138" y="2318"/>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3169235" y="2010218"/>
              <a:ext cx="71621" cy="135261"/>
            </a:xfrm>
            <a:custGeom>
              <a:avLst/>
              <a:gdLst/>
              <a:ahLst/>
              <a:cxnLst/>
              <a:rect l="l" t="t" r="r" b="b"/>
              <a:pathLst>
                <a:path w="2504" h="4729" extrusionOk="0">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3318362" y="2010218"/>
              <a:ext cx="71621" cy="135261"/>
            </a:xfrm>
            <a:custGeom>
              <a:avLst/>
              <a:gdLst/>
              <a:ahLst/>
              <a:cxnLst/>
              <a:rect l="l" t="t" r="r" b="b"/>
              <a:pathLst>
                <a:path w="2504" h="4729" extrusionOk="0">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3265335" y="2010218"/>
              <a:ext cx="25227" cy="135261"/>
            </a:xfrm>
            <a:custGeom>
              <a:avLst/>
              <a:gdLst/>
              <a:ahLst/>
              <a:cxnLst/>
              <a:rect l="l" t="t" r="r" b="b"/>
              <a:pathLst>
                <a:path w="882" h="4729" extrusionOk="0">
                  <a:moveTo>
                    <a:pt x="1" y="1"/>
                  </a:moveTo>
                  <a:lnTo>
                    <a:pt x="1" y="4729"/>
                  </a:lnTo>
                  <a:lnTo>
                    <a:pt x="881" y="4729"/>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1" name="Google Shape;3691;p56"/>
          <p:cNvGrpSpPr/>
          <p:nvPr/>
        </p:nvGrpSpPr>
        <p:grpSpPr>
          <a:xfrm>
            <a:off x="2524126" y="2229012"/>
            <a:ext cx="355099" cy="352816"/>
            <a:chOff x="2213404" y="1937970"/>
            <a:chExt cx="409006" cy="406377"/>
          </a:xfrm>
        </p:grpSpPr>
        <p:sp>
          <p:nvSpPr>
            <p:cNvPr id="3692" name="Google Shape;3692;p56"/>
            <p:cNvSpPr/>
            <p:nvPr/>
          </p:nvSpPr>
          <p:spPr>
            <a:xfrm>
              <a:off x="2461979" y="2186546"/>
              <a:ext cx="160431" cy="157800"/>
            </a:xfrm>
            <a:custGeom>
              <a:avLst/>
              <a:gdLst/>
              <a:ahLst/>
              <a:cxnLst/>
              <a:rect l="l" t="t" r="r" b="b"/>
              <a:pathLst>
                <a:path w="5609" h="5517" extrusionOk="0">
                  <a:moveTo>
                    <a:pt x="1553" y="0"/>
                  </a:moveTo>
                  <a:lnTo>
                    <a:pt x="0" y="1461"/>
                  </a:lnTo>
                  <a:lnTo>
                    <a:pt x="4056" y="5516"/>
                  </a:lnTo>
                  <a:lnTo>
                    <a:pt x="5609" y="4056"/>
                  </a:lnTo>
                  <a:lnTo>
                    <a:pt x="15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373829" y="1937970"/>
              <a:ext cx="192924" cy="354013"/>
            </a:xfrm>
            <a:custGeom>
              <a:avLst/>
              <a:gdLst/>
              <a:ahLst/>
              <a:cxnLst/>
              <a:rect l="l" t="t" r="r" b="b"/>
              <a:pathLst>
                <a:path w="6745" h="12377" extrusionOk="0">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213404" y="1937970"/>
              <a:ext cx="177021" cy="354013"/>
            </a:xfrm>
            <a:custGeom>
              <a:avLst/>
              <a:gdLst/>
              <a:ahLst/>
              <a:cxnLst/>
              <a:rect l="l" t="t" r="r" b="b"/>
              <a:pathLst>
                <a:path w="6189" h="12377" extrusionOk="0">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373829" y="1979728"/>
              <a:ext cx="151822" cy="267834"/>
            </a:xfrm>
            <a:custGeom>
              <a:avLst/>
              <a:gdLst/>
              <a:ahLst/>
              <a:cxnLst/>
              <a:rect l="l" t="t" r="r" b="b"/>
              <a:pathLst>
                <a:path w="5308" h="9364" extrusionOk="0">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254504" y="1979728"/>
              <a:ext cx="135919" cy="267834"/>
            </a:xfrm>
            <a:custGeom>
              <a:avLst/>
              <a:gdLst/>
              <a:ahLst/>
              <a:cxnLst/>
              <a:rect l="l" t="t" r="r" b="b"/>
              <a:pathLst>
                <a:path w="4752" h="9364" extrusionOk="0">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381780" y="2062587"/>
              <a:ext cx="91499" cy="102111"/>
            </a:xfrm>
            <a:custGeom>
              <a:avLst/>
              <a:gdLst/>
              <a:ahLst/>
              <a:cxnLst/>
              <a:rect l="l" t="t" r="r" b="b"/>
              <a:pathLst>
                <a:path w="3199" h="3570" extrusionOk="0">
                  <a:moveTo>
                    <a:pt x="2619" y="1"/>
                  </a:moveTo>
                  <a:lnTo>
                    <a:pt x="302" y="2318"/>
                  </a:lnTo>
                  <a:lnTo>
                    <a:pt x="0" y="3176"/>
                  </a:lnTo>
                  <a:lnTo>
                    <a:pt x="302" y="3570"/>
                  </a:lnTo>
                  <a:lnTo>
                    <a:pt x="3198" y="580"/>
                  </a:lnTo>
                  <a:lnTo>
                    <a:pt x="2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307531" y="2098396"/>
              <a:ext cx="82890" cy="82890"/>
            </a:xfrm>
            <a:custGeom>
              <a:avLst/>
              <a:gdLst/>
              <a:ahLst/>
              <a:cxnLst/>
              <a:rect l="l" t="t" r="r" b="b"/>
              <a:pathLst>
                <a:path w="2898" h="2898" extrusionOk="0">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6"/>
          <p:cNvGrpSpPr/>
          <p:nvPr/>
        </p:nvGrpSpPr>
        <p:grpSpPr>
          <a:xfrm>
            <a:off x="1776020" y="2229012"/>
            <a:ext cx="355101" cy="352823"/>
            <a:chOff x="1351729" y="1937970"/>
            <a:chExt cx="409009" cy="406384"/>
          </a:xfrm>
        </p:grpSpPr>
        <p:sp>
          <p:nvSpPr>
            <p:cNvPr id="3700" name="Google Shape;3700;p56"/>
            <p:cNvSpPr/>
            <p:nvPr/>
          </p:nvSpPr>
          <p:spPr>
            <a:xfrm>
              <a:off x="1539297" y="1937970"/>
              <a:ext cx="221441" cy="406384"/>
            </a:xfrm>
            <a:custGeom>
              <a:avLst/>
              <a:gdLst/>
              <a:ahLst/>
              <a:cxnLst/>
              <a:rect l="l" t="t" r="r" b="b"/>
              <a:pathLst>
                <a:path w="7742" h="14208" extrusionOk="0">
                  <a:moveTo>
                    <a:pt x="580" y="1"/>
                  </a:moveTo>
                  <a:lnTo>
                    <a:pt x="1" y="7162"/>
                  </a:lnTo>
                  <a:lnTo>
                    <a:pt x="580" y="14207"/>
                  </a:lnTo>
                  <a:lnTo>
                    <a:pt x="2040" y="14207"/>
                  </a:lnTo>
                  <a:lnTo>
                    <a:pt x="2040" y="13141"/>
                  </a:lnTo>
                  <a:cubicBezTo>
                    <a:pt x="2712" y="12956"/>
                    <a:pt x="3291" y="12747"/>
                    <a:pt x="3871" y="12376"/>
                  </a:cubicBezTo>
                  <a:lnTo>
                    <a:pt x="4636" y="13141"/>
                  </a:lnTo>
                  <a:lnTo>
                    <a:pt x="6675" y="11125"/>
                  </a:lnTo>
                  <a:lnTo>
                    <a:pt x="5794" y="10337"/>
                  </a:lnTo>
                  <a:cubicBezTo>
                    <a:pt x="6188" y="9850"/>
                    <a:pt x="6466" y="9178"/>
                    <a:pt x="6582" y="8506"/>
                  </a:cubicBezTo>
                  <a:lnTo>
                    <a:pt x="7741" y="8506"/>
                  </a:lnTo>
                  <a:lnTo>
                    <a:pt x="7741" y="5702"/>
                  </a:lnTo>
                  <a:lnTo>
                    <a:pt x="6582" y="5702"/>
                  </a:lnTo>
                  <a:cubicBezTo>
                    <a:pt x="6466" y="5030"/>
                    <a:pt x="6188" y="4450"/>
                    <a:pt x="5794" y="3871"/>
                  </a:cubicBezTo>
                  <a:lnTo>
                    <a:pt x="6675" y="3106"/>
                  </a:lnTo>
                  <a:lnTo>
                    <a:pt x="4636" y="1067"/>
                  </a:lnTo>
                  <a:lnTo>
                    <a:pt x="3871" y="1855"/>
                  </a:lnTo>
                  <a:cubicBezTo>
                    <a:pt x="3291" y="1554"/>
                    <a:pt x="2712" y="1275"/>
                    <a:pt x="2040" y="1067"/>
                  </a:cubicBez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351729" y="1937970"/>
              <a:ext cx="204165" cy="406384"/>
            </a:xfrm>
            <a:custGeom>
              <a:avLst/>
              <a:gdLst/>
              <a:ahLst/>
              <a:cxnLst/>
              <a:rect l="l" t="t" r="r" b="b"/>
              <a:pathLst>
                <a:path w="7138" h="14208" extrusionOk="0">
                  <a:moveTo>
                    <a:pt x="5701" y="1"/>
                  </a:moveTo>
                  <a:lnTo>
                    <a:pt x="5701" y="1067"/>
                  </a:lnTo>
                  <a:cubicBezTo>
                    <a:pt x="5122" y="1275"/>
                    <a:pt x="4450" y="1554"/>
                    <a:pt x="3870" y="1855"/>
                  </a:cubicBezTo>
                  <a:lnTo>
                    <a:pt x="3082" y="1067"/>
                  </a:lnTo>
                  <a:lnTo>
                    <a:pt x="1159" y="3106"/>
                  </a:lnTo>
                  <a:lnTo>
                    <a:pt x="1924" y="3871"/>
                  </a:lnTo>
                  <a:cubicBezTo>
                    <a:pt x="1553" y="4450"/>
                    <a:pt x="1251" y="5030"/>
                    <a:pt x="1159" y="5702"/>
                  </a:cubicBezTo>
                  <a:lnTo>
                    <a:pt x="0" y="5702"/>
                  </a:lnTo>
                  <a:lnTo>
                    <a:pt x="0" y="8506"/>
                  </a:lnTo>
                  <a:lnTo>
                    <a:pt x="1159" y="8506"/>
                  </a:lnTo>
                  <a:cubicBezTo>
                    <a:pt x="1251" y="9178"/>
                    <a:pt x="1553" y="9850"/>
                    <a:pt x="1924" y="10337"/>
                  </a:cubicBezTo>
                  <a:lnTo>
                    <a:pt x="1159" y="11125"/>
                  </a:lnTo>
                  <a:lnTo>
                    <a:pt x="3082" y="13141"/>
                  </a:lnTo>
                  <a:lnTo>
                    <a:pt x="3870" y="12376"/>
                  </a:lnTo>
                  <a:cubicBezTo>
                    <a:pt x="4450" y="12747"/>
                    <a:pt x="5122" y="12956"/>
                    <a:pt x="5701" y="13141"/>
                  </a:cubicBezTo>
                  <a:lnTo>
                    <a:pt x="5701" y="14207"/>
                  </a:lnTo>
                  <a:lnTo>
                    <a:pt x="7138" y="14207"/>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1439878" y="2065247"/>
              <a:ext cx="77570" cy="151822"/>
            </a:xfrm>
            <a:custGeom>
              <a:avLst/>
              <a:gdLst/>
              <a:ahLst/>
              <a:cxnLst/>
              <a:rect l="l" t="t" r="r" b="b"/>
              <a:pathLst>
                <a:path w="2712" h="5308" extrusionOk="0">
                  <a:moveTo>
                    <a:pt x="2040" y="0"/>
                  </a:moveTo>
                  <a:lnTo>
                    <a:pt x="0" y="2712"/>
                  </a:lnTo>
                  <a:lnTo>
                    <a:pt x="2040" y="5308"/>
                  </a:lnTo>
                  <a:lnTo>
                    <a:pt x="2712" y="4821"/>
                  </a:lnTo>
                  <a:lnTo>
                    <a:pt x="1066" y="2712"/>
                  </a:lnTo>
                  <a:lnTo>
                    <a:pt x="2712" y="580"/>
                  </a:lnTo>
                  <a:lnTo>
                    <a:pt x="20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1594984" y="2065247"/>
              <a:ext cx="76912" cy="151822"/>
            </a:xfrm>
            <a:custGeom>
              <a:avLst/>
              <a:gdLst/>
              <a:ahLst/>
              <a:cxnLst/>
              <a:rect l="l" t="t" r="r" b="b"/>
              <a:pathLst>
                <a:path w="2689" h="5308" extrusionOk="0">
                  <a:moveTo>
                    <a:pt x="672" y="0"/>
                  </a:moveTo>
                  <a:lnTo>
                    <a:pt x="0" y="580"/>
                  </a:lnTo>
                  <a:lnTo>
                    <a:pt x="1623" y="2712"/>
                  </a:lnTo>
                  <a:lnTo>
                    <a:pt x="0" y="4821"/>
                  </a:lnTo>
                  <a:lnTo>
                    <a:pt x="672" y="5308"/>
                  </a:lnTo>
                  <a:lnTo>
                    <a:pt x="2689" y="2712"/>
                  </a:lnTo>
                  <a:lnTo>
                    <a:pt x="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1545275" y="2065247"/>
              <a:ext cx="21881" cy="151822"/>
            </a:xfrm>
            <a:custGeom>
              <a:avLst/>
              <a:gdLst/>
              <a:ahLst/>
              <a:cxnLst/>
              <a:rect l="l" t="t" r="r" b="b"/>
              <a:pathLst>
                <a:path w="765" h="5308" extrusionOk="0">
                  <a:moveTo>
                    <a:pt x="0" y="0"/>
                  </a:moveTo>
                  <a:lnTo>
                    <a:pt x="0" y="5308"/>
                  </a:lnTo>
                  <a:lnTo>
                    <a:pt x="765" y="5308"/>
                  </a:lnTo>
                  <a:lnTo>
                    <a:pt x="7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56"/>
          <p:cNvGrpSpPr/>
          <p:nvPr/>
        </p:nvGrpSpPr>
        <p:grpSpPr>
          <a:xfrm>
            <a:off x="1027889" y="2229012"/>
            <a:ext cx="318842" cy="352821"/>
            <a:chOff x="490025" y="1937970"/>
            <a:chExt cx="367245" cy="406382"/>
          </a:xfrm>
        </p:grpSpPr>
        <p:sp>
          <p:nvSpPr>
            <p:cNvPr id="3706" name="Google Shape;3706;p56"/>
            <p:cNvSpPr/>
            <p:nvPr/>
          </p:nvSpPr>
          <p:spPr>
            <a:xfrm>
              <a:off x="779672" y="2012878"/>
              <a:ext cx="49740" cy="52400"/>
            </a:xfrm>
            <a:custGeom>
              <a:avLst/>
              <a:gdLst/>
              <a:ahLst/>
              <a:cxnLst/>
              <a:rect l="l" t="t" r="r" b="b"/>
              <a:pathLst>
                <a:path w="1739" h="1832" extrusionOk="0">
                  <a:moveTo>
                    <a:pt x="1160" y="1"/>
                  </a:moveTo>
                  <a:lnTo>
                    <a:pt x="1" y="1252"/>
                  </a:lnTo>
                  <a:lnTo>
                    <a:pt x="580" y="1831"/>
                  </a:lnTo>
                  <a:lnTo>
                    <a:pt x="1739" y="58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14537" y="2012878"/>
              <a:ext cx="53058" cy="52400"/>
            </a:xfrm>
            <a:custGeom>
              <a:avLst/>
              <a:gdLst/>
              <a:ahLst/>
              <a:cxnLst/>
              <a:rect l="l" t="t" r="r" b="b"/>
              <a:pathLst>
                <a:path w="1855" h="1832" extrusionOk="0">
                  <a:moveTo>
                    <a:pt x="696" y="1"/>
                  </a:moveTo>
                  <a:lnTo>
                    <a:pt x="1" y="580"/>
                  </a:lnTo>
                  <a:lnTo>
                    <a:pt x="1275" y="1831"/>
                  </a:lnTo>
                  <a:lnTo>
                    <a:pt x="1855" y="1252"/>
                  </a:lnTo>
                  <a:lnTo>
                    <a:pt x="6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788310" y="1987680"/>
              <a:ext cx="68961" cy="66329"/>
            </a:xfrm>
            <a:custGeom>
              <a:avLst/>
              <a:gdLst/>
              <a:ahLst/>
              <a:cxnLst/>
              <a:rect l="l" t="t" r="r" b="b"/>
              <a:pathLst>
                <a:path w="2411" h="2319" extrusionOk="0">
                  <a:moveTo>
                    <a:pt x="580" y="1"/>
                  </a:moveTo>
                  <a:lnTo>
                    <a:pt x="0" y="580"/>
                  </a:lnTo>
                  <a:lnTo>
                    <a:pt x="1831" y="2318"/>
                  </a:lnTo>
                  <a:lnTo>
                    <a:pt x="2410" y="1739"/>
                  </a:lnTo>
                  <a:lnTo>
                    <a:pt x="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90025" y="1987680"/>
              <a:ext cx="68961" cy="66329"/>
            </a:xfrm>
            <a:custGeom>
              <a:avLst/>
              <a:gdLst/>
              <a:ahLst/>
              <a:cxnLst/>
              <a:rect l="l" t="t" r="r" b="b"/>
              <a:pathLst>
                <a:path w="2411" h="2319" extrusionOk="0">
                  <a:moveTo>
                    <a:pt x="1831" y="1"/>
                  </a:moveTo>
                  <a:lnTo>
                    <a:pt x="0" y="1739"/>
                  </a:lnTo>
                  <a:lnTo>
                    <a:pt x="580" y="2318"/>
                  </a:lnTo>
                  <a:lnTo>
                    <a:pt x="2411" y="580"/>
                  </a:lnTo>
                  <a:lnTo>
                    <a:pt x="1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658373" y="1949239"/>
              <a:ext cx="55060" cy="85550"/>
            </a:xfrm>
            <a:custGeom>
              <a:avLst/>
              <a:gdLst/>
              <a:ahLst/>
              <a:cxnLst/>
              <a:rect l="l" t="t" r="r" b="b"/>
              <a:pathLst>
                <a:path w="1925" h="2991" extrusionOk="0">
                  <a:moveTo>
                    <a:pt x="1" y="1"/>
                  </a:moveTo>
                  <a:lnTo>
                    <a:pt x="487" y="2990"/>
                  </a:lnTo>
                  <a:lnTo>
                    <a:pt x="1924" y="2990"/>
                  </a:lnTo>
                  <a:lnTo>
                    <a:pt x="19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633862" y="1949239"/>
              <a:ext cx="38470" cy="85550"/>
            </a:xfrm>
            <a:custGeom>
              <a:avLst/>
              <a:gdLst/>
              <a:ahLst/>
              <a:cxnLst/>
              <a:rect l="l" t="t" r="r" b="b"/>
              <a:pathLst>
                <a:path w="1345" h="2991" extrusionOk="0">
                  <a:moveTo>
                    <a:pt x="0" y="1"/>
                  </a:moveTo>
                  <a:lnTo>
                    <a:pt x="0" y="2990"/>
                  </a:lnTo>
                  <a:lnTo>
                    <a:pt x="1344" y="2990"/>
                  </a:ln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658373" y="1996317"/>
              <a:ext cx="190950" cy="348035"/>
            </a:xfrm>
            <a:custGeom>
              <a:avLst/>
              <a:gdLst/>
              <a:ahLst/>
              <a:cxnLst/>
              <a:rect l="l" t="t" r="r" b="b"/>
              <a:pathLst>
                <a:path w="6676" h="12168" extrusionOk="0">
                  <a:moveTo>
                    <a:pt x="487" y="0"/>
                  </a:moveTo>
                  <a:lnTo>
                    <a:pt x="1" y="6072"/>
                  </a:lnTo>
                  <a:lnTo>
                    <a:pt x="487" y="12167"/>
                  </a:lnTo>
                  <a:cubicBezTo>
                    <a:pt x="2133" y="12167"/>
                    <a:pt x="3662" y="11588"/>
                    <a:pt x="4821" y="10429"/>
                  </a:cubicBezTo>
                  <a:cubicBezTo>
                    <a:pt x="5980" y="9270"/>
                    <a:pt x="6675" y="7718"/>
                    <a:pt x="6675" y="6072"/>
                  </a:cubicBezTo>
                  <a:cubicBezTo>
                    <a:pt x="6675" y="4450"/>
                    <a:pt x="5980" y="2897"/>
                    <a:pt x="4821" y="1738"/>
                  </a:cubicBezTo>
                  <a:cubicBezTo>
                    <a:pt x="3662" y="580"/>
                    <a:pt x="2133"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497977" y="1996317"/>
              <a:ext cx="174361" cy="348035"/>
            </a:xfrm>
            <a:custGeom>
              <a:avLst/>
              <a:gdLst/>
              <a:ahLst/>
              <a:cxnLst/>
              <a:rect l="l" t="t" r="r" b="b"/>
              <a:pathLst>
                <a:path w="6096" h="12168" extrusionOk="0">
                  <a:moveTo>
                    <a:pt x="6095" y="0"/>
                  </a:moveTo>
                  <a:cubicBezTo>
                    <a:pt x="4543" y="0"/>
                    <a:pt x="3013" y="580"/>
                    <a:pt x="1854" y="1738"/>
                  </a:cubicBezTo>
                  <a:cubicBezTo>
                    <a:pt x="696" y="2897"/>
                    <a:pt x="0" y="4450"/>
                    <a:pt x="0" y="6072"/>
                  </a:cubicBezTo>
                  <a:cubicBezTo>
                    <a:pt x="0" y="7718"/>
                    <a:pt x="696" y="9270"/>
                    <a:pt x="1854" y="10429"/>
                  </a:cubicBezTo>
                  <a:cubicBezTo>
                    <a:pt x="3013" y="11588"/>
                    <a:pt x="4543" y="12167"/>
                    <a:pt x="6095" y="12167"/>
                  </a:cubicBezTo>
                  <a:lnTo>
                    <a:pt x="60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658373" y="2153397"/>
              <a:ext cx="143871" cy="146531"/>
            </a:xfrm>
            <a:custGeom>
              <a:avLst/>
              <a:gdLst/>
              <a:ahLst/>
              <a:cxnLst/>
              <a:rect l="l" t="t" r="r" b="b"/>
              <a:pathLst>
                <a:path w="5030" h="5123" extrusionOk="0">
                  <a:moveTo>
                    <a:pt x="1" y="1"/>
                  </a:moveTo>
                  <a:lnTo>
                    <a:pt x="487" y="5122"/>
                  </a:lnTo>
                  <a:cubicBezTo>
                    <a:pt x="2990" y="5122"/>
                    <a:pt x="5030" y="3106"/>
                    <a:pt x="5030"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658373" y="2043367"/>
              <a:ext cx="143871" cy="126652"/>
            </a:xfrm>
            <a:custGeom>
              <a:avLst/>
              <a:gdLst/>
              <a:ahLst/>
              <a:cxnLst/>
              <a:rect l="l" t="t" r="r" b="b"/>
              <a:pathLst>
                <a:path w="5030" h="4428" extrusionOk="0">
                  <a:moveTo>
                    <a:pt x="487" y="1"/>
                  </a:moveTo>
                  <a:lnTo>
                    <a:pt x="1" y="4427"/>
                  </a:lnTo>
                  <a:lnTo>
                    <a:pt x="5030" y="4427"/>
                  </a:lnTo>
                  <a:cubicBezTo>
                    <a:pt x="5030" y="1924"/>
                    <a:pt x="2990"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667011" y="1937970"/>
              <a:ext cx="71592" cy="25227"/>
            </a:xfrm>
            <a:custGeom>
              <a:avLst/>
              <a:gdLst/>
              <a:ahLst/>
              <a:cxnLst/>
              <a:rect l="l" t="t" r="r" b="b"/>
              <a:pathLst>
                <a:path w="2503" h="882" extrusionOk="0">
                  <a:moveTo>
                    <a:pt x="185" y="1"/>
                  </a:moveTo>
                  <a:lnTo>
                    <a:pt x="0" y="395"/>
                  </a:lnTo>
                  <a:lnTo>
                    <a:pt x="185" y="882"/>
                  </a:lnTo>
                  <a:lnTo>
                    <a:pt x="2503" y="882"/>
                  </a:lnTo>
                  <a:lnTo>
                    <a:pt x="2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608664" y="1937970"/>
              <a:ext cx="63669" cy="25227"/>
            </a:xfrm>
            <a:custGeom>
              <a:avLst/>
              <a:gdLst/>
              <a:ahLst/>
              <a:cxnLst/>
              <a:rect l="l" t="t" r="r" b="b"/>
              <a:pathLst>
                <a:path w="2226" h="882" extrusionOk="0">
                  <a:moveTo>
                    <a:pt x="1" y="1"/>
                  </a:moveTo>
                  <a:lnTo>
                    <a:pt x="1" y="882"/>
                  </a:lnTo>
                  <a:lnTo>
                    <a:pt x="2225" y="882"/>
                  </a:lnTo>
                  <a:lnTo>
                    <a:pt x="22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545026" y="2043367"/>
              <a:ext cx="127310" cy="256564"/>
            </a:xfrm>
            <a:custGeom>
              <a:avLst/>
              <a:gdLst/>
              <a:ahLst/>
              <a:cxnLst/>
              <a:rect l="l" t="t" r="r" b="b"/>
              <a:pathLst>
                <a:path w="4451" h="8970" extrusionOk="0">
                  <a:moveTo>
                    <a:pt x="4450" y="1"/>
                  </a:moveTo>
                  <a:cubicBezTo>
                    <a:pt x="2040" y="1"/>
                    <a:pt x="1" y="1924"/>
                    <a:pt x="1" y="4427"/>
                  </a:cubicBezTo>
                  <a:cubicBezTo>
                    <a:pt x="1" y="6953"/>
                    <a:pt x="2040" y="8969"/>
                    <a:pt x="4450" y="8969"/>
                  </a:cubicBezTo>
                  <a:lnTo>
                    <a:pt x="44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658373" y="2134177"/>
              <a:ext cx="49740" cy="72279"/>
            </a:xfrm>
            <a:custGeom>
              <a:avLst/>
              <a:gdLst/>
              <a:ahLst/>
              <a:cxnLst/>
              <a:rect l="l" t="t" r="r" b="b"/>
              <a:pathLst>
                <a:path w="1739" h="2527" extrusionOk="0">
                  <a:moveTo>
                    <a:pt x="487" y="1"/>
                  </a:moveTo>
                  <a:lnTo>
                    <a:pt x="1" y="1252"/>
                  </a:lnTo>
                  <a:lnTo>
                    <a:pt x="487" y="2527"/>
                  </a:lnTo>
                  <a:cubicBezTo>
                    <a:pt x="1252" y="2527"/>
                    <a:pt x="1739" y="1947"/>
                    <a:pt x="1739" y="1252"/>
                  </a:cubicBezTo>
                  <a:cubicBezTo>
                    <a:pt x="1739" y="580"/>
                    <a:pt x="1252" y="1"/>
                    <a:pt x="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639153" y="2134177"/>
              <a:ext cx="33179" cy="72279"/>
            </a:xfrm>
            <a:custGeom>
              <a:avLst/>
              <a:gdLst/>
              <a:ahLst/>
              <a:cxnLst/>
              <a:rect l="l" t="t" r="r" b="b"/>
              <a:pathLst>
                <a:path w="1160" h="2527" extrusionOk="0">
                  <a:moveTo>
                    <a:pt x="1159" y="1"/>
                  </a:moveTo>
                  <a:cubicBezTo>
                    <a:pt x="487" y="1"/>
                    <a:pt x="1" y="580"/>
                    <a:pt x="1" y="1252"/>
                  </a:cubicBezTo>
                  <a:cubicBezTo>
                    <a:pt x="1" y="1947"/>
                    <a:pt x="487" y="2527"/>
                    <a:pt x="1159" y="2527"/>
                  </a:cubicBezTo>
                  <a:lnTo>
                    <a:pt x="1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6"/>
          <p:cNvGrpSpPr/>
          <p:nvPr/>
        </p:nvGrpSpPr>
        <p:grpSpPr>
          <a:xfrm>
            <a:off x="1027889" y="2778591"/>
            <a:ext cx="355101" cy="309065"/>
            <a:chOff x="490025" y="2570981"/>
            <a:chExt cx="409009" cy="355984"/>
          </a:xfrm>
        </p:grpSpPr>
        <p:sp>
          <p:nvSpPr>
            <p:cNvPr id="3722" name="Google Shape;3722;p56"/>
            <p:cNvSpPr/>
            <p:nvPr/>
          </p:nvSpPr>
          <p:spPr>
            <a:xfrm>
              <a:off x="677593" y="2656499"/>
              <a:ext cx="221441" cy="270465"/>
            </a:xfrm>
            <a:custGeom>
              <a:avLst/>
              <a:gdLst/>
              <a:ahLst/>
              <a:cxnLst/>
              <a:rect l="l" t="t" r="r" b="b"/>
              <a:pathLst>
                <a:path w="7742" h="9456" extrusionOk="0">
                  <a:moveTo>
                    <a:pt x="1" y="1"/>
                  </a:moveTo>
                  <a:lnTo>
                    <a:pt x="580" y="9456"/>
                  </a:lnTo>
                  <a:lnTo>
                    <a:pt x="7741" y="9456"/>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90025" y="2656499"/>
              <a:ext cx="204193" cy="270465"/>
            </a:xfrm>
            <a:custGeom>
              <a:avLst/>
              <a:gdLst/>
              <a:ahLst/>
              <a:cxnLst/>
              <a:rect l="l" t="t" r="r" b="b"/>
              <a:pathLst>
                <a:path w="7139" h="9456" extrusionOk="0">
                  <a:moveTo>
                    <a:pt x="7138" y="1"/>
                  </a:moveTo>
                  <a:lnTo>
                    <a:pt x="0" y="580"/>
                  </a:lnTo>
                  <a:lnTo>
                    <a:pt x="0" y="9456"/>
                  </a:lnTo>
                  <a:lnTo>
                    <a:pt x="7138" y="9456"/>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708083" y="2813608"/>
              <a:ext cx="151851" cy="25199"/>
            </a:xfrm>
            <a:custGeom>
              <a:avLst/>
              <a:gdLst/>
              <a:ahLst/>
              <a:cxnLst/>
              <a:rect l="l" t="t" r="r" b="b"/>
              <a:pathLst>
                <a:path w="5309" h="881" extrusionOk="0">
                  <a:moveTo>
                    <a:pt x="1" y="0"/>
                  </a:moveTo>
                  <a:lnTo>
                    <a:pt x="1" y="881"/>
                  </a:lnTo>
                  <a:lnTo>
                    <a:pt x="5308" y="881"/>
                  </a:lnTo>
                  <a:lnTo>
                    <a:pt x="53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528466" y="2813608"/>
              <a:ext cx="151822" cy="25199"/>
            </a:xfrm>
            <a:custGeom>
              <a:avLst/>
              <a:gdLst/>
              <a:ahLst/>
              <a:cxnLst/>
              <a:rect l="l" t="t" r="r" b="b"/>
              <a:pathLst>
                <a:path w="5308" h="881" extrusionOk="0">
                  <a:moveTo>
                    <a:pt x="0" y="0"/>
                  </a:moveTo>
                  <a:lnTo>
                    <a:pt x="0" y="881"/>
                  </a:lnTo>
                  <a:lnTo>
                    <a:pt x="5308" y="881"/>
                  </a:lnTo>
                  <a:lnTo>
                    <a:pt x="5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708083" y="2711529"/>
              <a:ext cx="151851" cy="25199"/>
            </a:xfrm>
            <a:custGeom>
              <a:avLst/>
              <a:gdLst/>
              <a:ahLst/>
              <a:cxnLst/>
              <a:rect l="l" t="t" r="r" b="b"/>
              <a:pathLst>
                <a:path w="5309" h="881" extrusionOk="0">
                  <a:moveTo>
                    <a:pt x="1" y="0"/>
                  </a:moveTo>
                  <a:lnTo>
                    <a:pt x="1" y="881"/>
                  </a:lnTo>
                  <a:lnTo>
                    <a:pt x="5308" y="881"/>
                  </a:lnTo>
                  <a:lnTo>
                    <a:pt x="53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528466" y="2711529"/>
              <a:ext cx="151822" cy="25199"/>
            </a:xfrm>
            <a:custGeom>
              <a:avLst/>
              <a:gdLst/>
              <a:ahLst/>
              <a:cxnLst/>
              <a:rect l="l" t="t" r="r" b="b"/>
              <a:pathLst>
                <a:path w="5308" h="881" extrusionOk="0">
                  <a:moveTo>
                    <a:pt x="0" y="0"/>
                  </a:moveTo>
                  <a:lnTo>
                    <a:pt x="0" y="881"/>
                  </a:lnTo>
                  <a:lnTo>
                    <a:pt x="5308" y="881"/>
                  </a:lnTo>
                  <a:lnTo>
                    <a:pt x="5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528466" y="2763870"/>
              <a:ext cx="49740" cy="22567"/>
            </a:xfrm>
            <a:custGeom>
              <a:avLst/>
              <a:gdLst/>
              <a:ahLst/>
              <a:cxnLst/>
              <a:rect l="l" t="t" r="r" b="b"/>
              <a:pathLst>
                <a:path w="1739" h="789" extrusionOk="0">
                  <a:moveTo>
                    <a:pt x="0" y="1"/>
                  </a:moveTo>
                  <a:lnTo>
                    <a:pt x="0" y="789"/>
                  </a:lnTo>
                  <a:lnTo>
                    <a:pt x="1739" y="789"/>
                  </a:lnTo>
                  <a:lnTo>
                    <a:pt x="1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810161" y="2763870"/>
              <a:ext cx="49768" cy="22567"/>
            </a:xfrm>
            <a:custGeom>
              <a:avLst/>
              <a:gdLst/>
              <a:ahLst/>
              <a:cxnLst/>
              <a:rect l="l" t="t" r="r" b="b"/>
              <a:pathLst>
                <a:path w="1740" h="789" extrusionOk="0">
                  <a:moveTo>
                    <a:pt x="1" y="1"/>
                  </a:moveTo>
                  <a:lnTo>
                    <a:pt x="1" y="789"/>
                  </a:lnTo>
                  <a:lnTo>
                    <a:pt x="1739" y="789"/>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528466" y="2865949"/>
              <a:ext cx="49740" cy="22567"/>
            </a:xfrm>
            <a:custGeom>
              <a:avLst/>
              <a:gdLst/>
              <a:ahLst/>
              <a:cxnLst/>
              <a:rect l="l" t="t" r="r" b="b"/>
              <a:pathLst>
                <a:path w="1739" h="789" extrusionOk="0">
                  <a:moveTo>
                    <a:pt x="0" y="1"/>
                  </a:moveTo>
                  <a:lnTo>
                    <a:pt x="0" y="789"/>
                  </a:lnTo>
                  <a:lnTo>
                    <a:pt x="1739" y="789"/>
                  </a:lnTo>
                  <a:lnTo>
                    <a:pt x="1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810161" y="2865949"/>
              <a:ext cx="49768" cy="22567"/>
            </a:xfrm>
            <a:custGeom>
              <a:avLst/>
              <a:gdLst/>
              <a:ahLst/>
              <a:cxnLst/>
              <a:rect l="l" t="t" r="r" b="b"/>
              <a:pathLst>
                <a:path w="1740" h="789" extrusionOk="0">
                  <a:moveTo>
                    <a:pt x="1" y="1"/>
                  </a:moveTo>
                  <a:lnTo>
                    <a:pt x="1" y="789"/>
                  </a:lnTo>
                  <a:lnTo>
                    <a:pt x="1739" y="789"/>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677593" y="2570981"/>
              <a:ext cx="221441" cy="102111"/>
            </a:xfrm>
            <a:custGeom>
              <a:avLst/>
              <a:gdLst/>
              <a:ahLst/>
              <a:cxnLst/>
              <a:rect l="l" t="t" r="r" b="b"/>
              <a:pathLst>
                <a:path w="7742" h="3570" extrusionOk="0">
                  <a:moveTo>
                    <a:pt x="580" y="1"/>
                  </a:moveTo>
                  <a:lnTo>
                    <a:pt x="1" y="1832"/>
                  </a:lnTo>
                  <a:lnTo>
                    <a:pt x="580" y="3570"/>
                  </a:lnTo>
                  <a:lnTo>
                    <a:pt x="7741" y="3570"/>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90025" y="2570981"/>
              <a:ext cx="204193" cy="102111"/>
            </a:xfrm>
            <a:custGeom>
              <a:avLst/>
              <a:gdLst/>
              <a:ahLst/>
              <a:cxnLst/>
              <a:rect l="l" t="t" r="r" b="b"/>
              <a:pathLst>
                <a:path w="7139" h="3570" extrusionOk="0">
                  <a:moveTo>
                    <a:pt x="0" y="1"/>
                  </a:moveTo>
                  <a:lnTo>
                    <a:pt x="0" y="3570"/>
                  </a:lnTo>
                  <a:lnTo>
                    <a:pt x="7138" y="357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528466" y="2609450"/>
              <a:ext cx="25227" cy="24541"/>
            </a:xfrm>
            <a:custGeom>
              <a:avLst/>
              <a:gdLst/>
              <a:ahLst/>
              <a:cxnLst/>
              <a:rect l="l" t="t" r="r" b="b"/>
              <a:pathLst>
                <a:path w="882" h="858" extrusionOk="0">
                  <a:moveTo>
                    <a:pt x="0" y="0"/>
                  </a:moveTo>
                  <a:lnTo>
                    <a:pt x="0" y="858"/>
                  </a:lnTo>
                  <a:lnTo>
                    <a:pt x="881" y="858"/>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578175" y="2609450"/>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630544" y="2609450"/>
              <a:ext cx="25227" cy="24541"/>
            </a:xfrm>
            <a:custGeom>
              <a:avLst/>
              <a:gdLst/>
              <a:ahLst/>
              <a:cxnLst/>
              <a:rect l="l" t="t" r="r" b="b"/>
              <a:pathLst>
                <a:path w="882" h="858" extrusionOk="0">
                  <a:moveTo>
                    <a:pt x="0" y="0"/>
                  </a:moveTo>
                  <a:lnTo>
                    <a:pt x="0" y="858"/>
                  </a:lnTo>
                  <a:lnTo>
                    <a:pt x="881" y="858"/>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686231" y="2763870"/>
              <a:ext cx="96791" cy="22567"/>
            </a:xfrm>
            <a:custGeom>
              <a:avLst/>
              <a:gdLst/>
              <a:ahLst/>
              <a:cxnLst/>
              <a:rect l="l" t="t" r="r" b="b"/>
              <a:pathLst>
                <a:path w="3384" h="789" extrusionOk="0">
                  <a:moveTo>
                    <a:pt x="278" y="1"/>
                  </a:moveTo>
                  <a:lnTo>
                    <a:pt x="0" y="395"/>
                  </a:lnTo>
                  <a:lnTo>
                    <a:pt x="278" y="789"/>
                  </a:lnTo>
                  <a:lnTo>
                    <a:pt x="3384" y="789"/>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686231" y="2865949"/>
              <a:ext cx="96791" cy="22567"/>
            </a:xfrm>
            <a:custGeom>
              <a:avLst/>
              <a:gdLst/>
              <a:ahLst/>
              <a:cxnLst/>
              <a:rect l="l" t="t" r="r" b="b"/>
              <a:pathLst>
                <a:path w="3384" h="789" extrusionOk="0">
                  <a:moveTo>
                    <a:pt x="278" y="1"/>
                  </a:moveTo>
                  <a:lnTo>
                    <a:pt x="0" y="395"/>
                  </a:lnTo>
                  <a:lnTo>
                    <a:pt x="278" y="789"/>
                  </a:lnTo>
                  <a:lnTo>
                    <a:pt x="3384" y="789"/>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606004" y="2763870"/>
              <a:ext cx="88210" cy="22567"/>
            </a:xfrm>
            <a:custGeom>
              <a:avLst/>
              <a:gdLst/>
              <a:ahLst/>
              <a:cxnLst/>
              <a:rect l="l" t="t" r="r" b="b"/>
              <a:pathLst>
                <a:path w="3084" h="789" extrusionOk="0">
                  <a:moveTo>
                    <a:pt x="1" y="1"/>
                  </a:moveTo>
                  <a:lnTo>
                    <a:pt x="1" y="789"/>
                  </a:lnTo>
                  <a:lnTo>
                    <a:pt x="3083" y="789"/>
                  </a:ln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606004" y="2865949"/>
              <a:ext cx="88210" cy="22567"/>
            </a:xfrm>
            <a:custGeom>
              <a:avLst/>
              <a:gdLst/>
              <a:ahLst/>
              <a:cxnLst/>
              <a:rect l="l" t="t" r="r" b="b"/>
              <a:pathLst>
                <a:path w="3084" h="789" extrusionOk="0">
                  <a:moveTo>
                    <a:pt x="1" y="1"/>
                  </a:moveTo>
                  <a:lnTo>
                    <a:pt x="1" y="789"/>
                  </a:lnTo>
                  <a:lnTo>
                    <a:pt x="3083" y="789"/>
                  </a:ln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56"/>
          <p:cNvGrpSpPr/>
          <p:nvPr/>
        </p:nvGrpSpPr>
        <p:grpSpPr>
          <a:xfrm>
            <a:off x="1776020" y="2773426"/>
            <a:ext cx="355101" cy="321728"/>
            <a:chOff x="1351729" y="2565031"/>
            <a:chExt cx="409009" cy="370569"/>
          </a:xfrm>
        </p:grpSpPr>
        <p:sp>
          <p:nvSpPr>
            <p:cNvPr id="3742" name="Google Shape;3742;p56"/>
            <p:cNvSpPr/>
            <p:nvPr/>
          </p:nvSpPr>
          <p:spPr>
            <a:xfrm>
              <a:off x="1545275" y="2565031"/>
              <a:ext cx="123963" cy="190922"/>
            </a:xfrm>
            <a:custGeom>
              <a:avLst/>
              <a:gdLst/>
              <a:ahLst/>
              <a:cxnLst/>
              <a:rect l="l" t="t" r="r" b="b"/>
              <a:pathLst>
                <a:path w="4334" h="6675" extrusionOk="0">
                  <a:moveTo>
                    <a:pt x="3476" y="0"/>
                  </a:moveTo>
                  <a:lnTo>
                    <a:pt x="3476" y="1159"/>
                  </a:lnTo>
                  <a:cubicBezTo>
                    <a:pt x="3476" y="1947"/>
                    <a:pt x="2897" y="2526"/>
                    <a:pt x="2109" y="2526"/>
                  </a:cubicBezTo>
                  <a:cubicBezTo>
                    <a:pt x="950" y="2526"/>
                    <a:pt x="0" y="3477"/>
                    <a:pt x="0" y="4728"/>
                  </a:cubicBezTo>
                  <a:lnTo>
                    <a:pt x="0" y="6675"/>
                  </a:lnTo>
                  <a:lnTo>
                    <a:pt x="765" y="6675"/>
                  </a:lnTo>
                  <a:lnTo>
                    <a:pt x="765" y="4728"/>
                  </a:lnTo>
                  <a:cubicBezTo>
                    <a:pt x="765" y="3963"/>
                    <a:pt x="1437" y="3384"/>
                    <a:pt x="2109" y="3384"/>
                  </a:cubicBezTo>
                  <a:cubicBezTo>
                    <a:pt x="3361" y="3384"/>
                    <a:pt x="4334" y="2411"/>
                    <a:pt x="4334" y="1159"/>
                  </a:cubicBezTo>
                  <a:lnTo>
                    <a:pt x="4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1539297" y="2730749"/>
              <a:ext cx="221441" cy="204851"/>
            </a:xfrm>
            <a:custGeom>
              <a:avLst/>
              <a:gdLst/>
              <a:ahLst/>
              <a:cxnLst/>
              <a:rect l="l" t="t" r="r" b="b"/>
              <a:pathLst>
                <a:path w="7742" h="7162" extrusionOk="0">
                  <a:moveTo>
                    <a:pt x="580" y="0"/>
                  </a:moveTo>
                  <a:lnTo>
                    <a:pt x="1" y="3569"/>
                  </a:lnTo>
                  <a:lnTo>
                    <a:pt x="580" y="7161"/>
                  </a:lnTo>
                  <a:lnTo>
                    <a:pt x="7741" y="716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1351729" y="2730749"/>
              <a:ext cx="204165" cy="204851"/>
            </a:xfrm>
            <a:custGeom>
              <a:avLst/>
              <a:gdLst/>
              <a:ahLst/>
              <a:cxnLst/>
              <a:rect l="l" t="t" r="r" b="b"/>
              <a:pathLst>
                <a:path w="7138" h="7162" extrusionOk="0">
                  <a:moveTo>
                    <a:pt x="0" y="0"/>
                  </a:moveTo>
                  <a:lnTo>
                    <a:pt x="0" y="7161"/>
                  </a:lnTo>
                  <a:lnTo>
                    <a:pt x="7138" y="7161"/>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1390169"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144253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149224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1541957"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1594984"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1644693"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1694402" y="2769848"/>
              <a:ext cx="27201" cy="24541"/>
            </a:xfrm>
            <a:custGeom>
              <a:avLst/>
              <a:gdLst/>
              <a:ahLst/>
              <a:cxnLst/>
              <a:rect l="l" t="t" r="r" b="b"/>
              <a:pathLst>
                <a:path w="951" h="858" extrusionOk="0">
                  <a:moveTo>
                    <a:pt x="1" y="0"/>
                  </a:moveTo>
                  <a:lnTo>
                    <a:pt x="1" y="858"/>
                  </a:lnTo>
                  <a:lnTo>
                    <a:pt x="951" y="858"/>
                  </a:lnTo>
                  <a:lnTo>
                    <a:pt x="9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390169"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144253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49224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1541957"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594984"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644693"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1694402" y="2822217"/>
              <a:ext cx="27201" cy="21910"/>
            </a:xfrm>
            <a:custGeom>
              <a:avLst/>
              <a:gdLst/>
              <a:ahLst/>
              <a:cxnLst/>
              <a:rect l="l" t="t" r="r" b="b"/>
              <a:pathLst>
                <a:path w="951" h="766" extrusionOk="0">
                  <a:moveTo>
                    <a:pt x="1" y="0"/>
                  </a:moveTo>
                  <a:lnTo>
                    <a:pt x="1" y="765"/>
                  </a:lnTo>
                  <a:lnTo>
                    <a:pt x="951" y="765"/>
                  </a:lnTo>
                  <a:lnTo>
                    <a:pt x="9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1390169" y="2871927"/>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1442538" y="2871927"/>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644693" y="2871927"/>
              <a:ext cx="76912" cy="24541"/>
            </a:xfrm>
            <a:custGeom>
              <a:avLst/>
              <a:gdLst/>
              <a:ahLst/>
              <a:cxnLst/>
              <a:rect l="l" t="t" r="r" b="b"/>
              <a:pathLst>
                <a:path w="2689" h="858" extrusionOk="0">
                  <a:moveTo>
                    <a:pt x="0" y="0"/>
                  </a:moveTo>
                  <a:lnTo>
                    <a:pt x="0" y="858"/>
                  </a:lnTo>
                  <a:lnTo>
                    <a:pt x="2689" y="858"/>
                  </a:lnTo>
                  <a:lnTo>
                    <a:pt x="268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1547906" y="2871927"/>
              <a:ext cx="71621" cy="24541"/>
            </a:xfrm>
            <a:custGeom>
              <a:avLst/>
              <a:gdLst/>
              <a:ahLst/>
              <a:cxnLst/>
              <a:rect l="l" t="t" r="r" b="b"/>
              <a:pathLst>
                <a:path w="2504" h="858" extrusionOk="0">
                  <a:moveTo>
                    <a:pt x="279" y="0"/>
                  </a:moveTo>
                  <a:lnTo>
                    <a:pt x="1" y="371"/>
                  </a:lnTo>
                  <a:lnTo>
                    <a:pt x="279" y="858"/>
                  </a:lnTo>
                  <a:lnTo>
                    <a:pt x="2504" y="858"/>
                  </a:lnTo>
                  <a:lnTo>
                    <a:pt x="25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1492248" y="2871927"/>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56"/>
          <p:cNvGrpSpPr/>
          <p:nvPr/>
        </p:nvGrpSpPr>
        <p:grpSpPr>
          <a:xfrm>
            <a:off x="2524126" y="2756739"/>
            <a:ext cx="355096" cy="352789"/>
            <a:chOff x="2213404" y="2545811"/>
            <a:chExt cx="409003" cy="406345"/>
          </a:xfrm>
        </p:grpSpPr>
        <p:sp>
          <p:nvSpPr>
            <p:cNvPr id="3765" name="Google Shape;3765;p56"/>
            <p:cNvSpPr/>
            <p:nvPr/>
          </p:nvSpPr>
          <p:spPr>
            <a:xfrm>
              <a:off x="2401001" y="2642570"/>
              <a:ext cx="124650" cy="259882"/>
            </a:xfrm>
            <a:custGeom>
              <a:avLst/>
              <a:gdLst/>
              <a:ahLst/>
              <a:cxnLst/>
              <a:rect l="l" t="t" r="r" b="b"/>
              <a:pathLst>
                <a:path w="4358" h="9086" extrusionOk="0">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310191" y="2642570"/>
              <a:ext cx="107402" cy="259882"/>
            </a:xfrm>
            <a:custGeom>
              <a:avLst/>
              <a:gdLst/>
              <a:ahLst/>
              <a:cxnLst/>
              <a:rect l="l" t="t" r="r" b="b"/>
              <a:pathLst>
                <a:path w="3755" h="9086" extrusionOk="0">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406950" y="2545811"/>
              <a:ext cx="21910" cy="63669"/>
            </a:xfrm>
            <a:custGeom>
              <a:avLst/>
              <a:gdLst/>
              <a:ahLst/>
              <a:cxnLst/>
              <a:rect l="l" t="t" r="r" b="b"/>
              <a:pathLst>
                <a:path w="766" h="2226" extrusionOk="0">
                  <a:moveTo>
                    <a:pt x="1" y="0"/>
                  </a:moveTo>
                  <a:lnTo>
                    <a:pt x="1" y="2225"/>
                  </a:lnTo>
                  <a:lnTo>
                    <a:pt x="766" y="2225"/>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304213" y="2567691"/>
              <a:ext cx="53058" cy="66301"/>
            </a:xfrm>
            <a:custGeom>
              <a:avLst/>
              <a:gdLst/>
              <a:ahLst/>
              <a:cxnLst/>
              <a:rect l="l" t="t" r="r" b="b"/>
              <a:pathLst>
                <a:path w="1855" h="2318" extrusionOk="0">
                  <a:moveTo>
                    <a:pt x="789" y="0"/>
                  </a:moveTo>
                  <a:lnTo>
                    <a:pt x="1" y="394"/>
                  </a:lnTo>
                  <a:lnTo>
                    <a:pt x="1160" y="2318"/>
                  </a:lnTo>
                  <a:lnTo>
                    <a:pt x="1855" y="194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235284" y="2639939"/>
              <a:ext cx="66329" cy="52371"/>
            </a:xfrm>
            <a:custGeom>
              <a:avLst/>
              <a:gdLst/>
              <a:ahLst/>
              <a:cxnLst/>
              <a:rect l="l" t="t" r="r" b="b"/>
              <a:pathLst>
                <a:path w="2319" h="1831" extrusionOk="0">
                  <a:moveTo>
                    <a:pt x="395" y="0"/>
                  </a:moveTo>
                  <a:lnTo>
                    <a:pt x="1" y="672"/>
                  </a:lnTo>
                  <a:lnTo>
                    <a:pt x="1947" y="1831"/>
                  </a:lnTo>
                  <a:lnTo>
                    <a:pt x="2318" y="1066"/>
                  </a:ln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213404" y="2739358"/>
              <a:ext cx="63669" cy="21910"/>
            </a:xfrm>
            <a:custGeom>
              <a:avLst/>
              <a:gdLst/>
              <a:ahLst/>
              <a:cxnLst/>
              <a:rect l="l" t="t" r="r" b="b"/>
              <a:pathLst>
                <a:path w="2226" h="766" extrusionOk="0">
                  <a:moveTo>
                    <a:pt x="1" y="0"/>
                  </a:moveTo>
                  <a:lnTo>
                    <a:pt x="1" y="765"/>
                  </a:lnTo>
                  <a:lnTo>
                    <a:pt x="2226" y="765"/>
                  </a:lnTo>
                  <a:lnTo>
                    <a:pt x="2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235284" y="2810948"/>
              <a:ext cx="66329" cy="52400"/>
            </a:xfrm>
            <a:custGeom>
              <a:avLst/>
              <a:gdLst/>
              <a:ahLst/>
              <a:cxnLst/>
              <a:rect l="l" t="t" r="r" b="b"/>
              <a:pathLst>
                <a:path w="2319" h="1832" extrusionOk="0">
                  <a:moveTo>
                    <a:pt x="1947" y="0"/>
                  </a:moveTo>
                  <a:lnTo>
                    <a:pt x="1" y="1066"/>
                  </a:lnTo>
                  <a:lnTo>
                    <a:pt x="395" y="1831"/>
                  </a:lnTo>
                  <a:lnTo>
                    <a:pt x="2318" y="672"/>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533568" y="2810948"/>
              <a:ext cx="66301" cy="52400"/>
            </a:xfrm>
            <a:custGeom>
              <a:avLst/>
              <a:gdLst/>
              <a:ahLst/>
              <a:cxnLst/>
              <a:rect l="l" t="t" r="r" b="b"/>
              <a:pathLst>
                <a:path w="2318" h="1832" extrusionOk="0">
                  <a:moveTo>
                    <a:pt x="394" y="0"/>
                  </a:moveTo>
                  <a:lnTo>
                    <a:pt x="0" y="672"/>
                  </a:lnTo>
                  <a:lnTo>
                    <a:pt x="1947" y="1831"/>
                  </a:lnTo>
                  <a:lnTo>
                    <a:pt x="2318" y="1066"/>
                  </a:lnTo>
                  <a:lnTo>
                    <a:pt x="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558766" y="2739358"/>
              <a:ext cx="63641" cy="21910"/>
            </a:xfrm>
            <a:custGeom>
              <a:avLst/>
              <a:gdLst/>
              <a:ahLst/>
              <a:cxnLst/>
              <a:rect l="l" t="t" r="r" b="b"/>
              <a:pathLst>
                <a:path w="2225" h="766" extrusionOk="0">
                  <a:moveTo>
                    <a:pt x="0" y="0"/>
                  </a:moveTo>
                  <a:lnTo>
                    <a:pt x="0" y="765"/>
                  </a:lnTo>
                  <a:lnTo>
                    <a:pt x="2225" y="765"/>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533568" y="2637279"/>
              <a:ext cx="66301" cy="52400"/>
            </a:xfrm>
            <a:custGeom>
              <a:avLst/>
              <a:gdLst/>
              <a:ahLst/>
              <a:cxnLst/>
              <a:rect l="l" t="t" r="r" b="b"/>
              <a:pathLst>
                <a:path w="2318" h="1832" extrusionOk="0">
                  <a:moveTo>
                    <a:pt x="1947" y="0"/>
                  </a:moveTo>
                  <a:lnTo>
                    <a:pt x="0" y="1159"/>
                  </a:lnTo>
                  <a:lnTo>
                    <a:pt x="394" y="1831"/>
                  </a:lnTo>
                  <a:lnTo>
                    <a:pt x="2318" y="765"/>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478539" y="2567691"/>
              <a:ext cx="52400" cy="66301"/>
            </a:xfrm>
            <a:custGeom>
              <a:avLst/>
              <a:gdLst/>
              <a:ahLst/>
              <a:cxnLst/>
              <a:rect l="l" t="t" r="r" b="b"/>
              <a:pathLst>
                <a:path w="1832" h="2318" extrusionOk="0">
                  <a:moveTo>
                    <a:pt x="1067" y="0"/>
                  </a:moveTo>
                  <a:lnTo>
                    <a:pt x="1" y="1947"/>
                  </a:lnTo>
                  <a:lnTo>
                    <a:pt x="673" y="2318"/>
                  </a:lnTo>
                  <a:lnTo>
                    <a:pt x="1832" y="394"/>
                  </a:lnTo>
                  <a:lnTo>
                    <a:pt x="1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381780" y="2714160"/>
              <a:ext cx="71621" cy="188290"/>
            </a:xfrm>
            <a:custGeom>
              <a:avLst/>
              <a:gdLst/>
              <a:ahLst/>
              <a:cxnLst/>
              <a:rect l="l" t="t" r="r" b="b"/>
              <a:pathLst>
                <a:path w="2504" h="6583" extrusionOk="0">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401001" y="2885856"/>
              <a:ext cx="80230" cy="66301"/>
            </a:xfrm>
            <a:custGeom>
              <a:avLst/>
              <a:gdLst/>
              <a:ahLst/>
              <a:cxnLst/>
              <a:rect l="l" t="t" r="r" b="b"/>
              <a:pathLst>
                <a:path w="2805" h="2318" extrusionOk="0">
                  <a:moveTo>
                    <a:pt x="580" y="0"/>
                  </a:moveTo>
                  <a:lnTo>
                    <a:pt x="0" y="1159"/>
                  </a:lnTo>
                  <a:lnTo>
                    <a:pt x="580" y="2318"/>
                  </a:lnTo>
                  <a:lnTo>
                    <a:pt x="2805" y="2318"/>
                  </a:lnTo>
                  <a:lnTo>
                    <a:pt x="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353923" y="2885856"/>
              <a:ext cx="63669" cy="66301"/>
            </a:xfrm>
            <a:custGeom>
              <a:avLst/>
              <a:gdLst/>
              <a:ahLst/>
              <a:cxnLst/>
              <a:rect l="l" t="t" r="r" b="b"/>
              <a:pathLst>
                <a:path w="2226" h="2318" extrusionOk="0">
                  <a:moveTo>
                    <a:pt x="1" y="0"/>
                  </a:moveTo>
                  <a:lnTo>
                    <a:pt x="1" y="2318"/>
                  </a:lnTo>
                  <a:lnTo>
                    <a:pt x="2226" y="2318"/>
                  </a:lnTo>
                  <a:lnTo>
                    <a:pt x="22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56"/>
          <p:cNvGrpSpPr/>
          <p:nvPr/>
        </p:nvGrpSpPr>
        <p:grpSpPr>
          <a:xfrm>
            <a:off x="3272257" y="2756739"/>
            <a:ext cx="314252" cy="352798"/>
            <a:chOff x="3075107" y="2545811"/>
            <a:chExt cx="361958" cy="406356"/>
          </a:xfrm>
        </p:grpSpPr>
        <p:sp>
          <p:nvSpPr>
            <p:cNvPr id="3780" name="Google Shape;3780;p56"/>
            <p:cNvSpPr/>
            <p:nvPr/>
          </p:nvSpPr>
          <p:spPr>
            <a:xfrm>
              <a:off x="3240824" y="2545811"/>
              <a:ext cx="196242" cy="406356"/>
            </a:xfrm>
            <a:custGeom>
              <a:avLst/>
              <a:gdLst/>
              <a:ahLst/>
              <a:cxnLst/>
              <a:rect l="l" t="t" r="r" b="b"/>
              <a:pathLst>
                <a:path w="6861" h="14207" extrusionOk="0">
                  <a:moveTo>
                    <a:pt x="487" y="0"/>
                  </a:moveTo>
                  <a:lnTo>
                    <a:pt x="0" y="6559"/>
                  </a:lnTo>
                  <a:lnTo>
                    <a:pt x="487" y="14207"/>
                  </a:lnTo>
                  <a:cubicBezTo>
                    <a:pt x="4334" y="12839"/>
                    <a:pt x="6860" y="9178"/>
                    <a:pt x="6860" y="5122"/>
                  </a:cubicBezTo>
                  <a:lnTo>
                    <a:pt x="6860" y="2503"/>
                  </a:lnTo>
                  <a:cubicBezTo>
                    <a:pt x="5609" y="2225"/>
                    <a:pt x="4635" y="1252"/>
                    <a:pt x="4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3075107" y="2545811"/>
              <a:ext cx="179652" cy="406356"/>
            </a:xfrm>
            <a:custGeom>
              <a:avLst/>
              <a:gdLst/>
              <a:ahLst/>
              <a:cxnLst/>
              <a:rect l="l" t="t" r="r" b="b"/>
              <a:pathLst>
                <a:path w="6281" h="14207" extrusionOk="0">
                  <a:moveTo>
                    <a:pt x="2503" y="0"/>
                  </a:moveTo>
                  <a:cubicBezTo>
                    <a:pt x="2225" y="1252"/>
                    <a:pt x="1252" y="2225"/>
                    <a:pt x="1" y="2503"/>
                  </a:cubicBezTo>
                  <a:lnTo>
                    <a:pt x="1" y="5122"/>
                  </a:lnTo>
                  <a:cubicBezTo>
                    <a:pt x="1" y="9178"/>
                    <a:pt x="2503" y="12839"/>
                    <a:pt x="6281" y="14207"/>
                  </a:cubicBezTo>
                  <a:lnTo>
                    <a:pt x="62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3240824" y="2598181"/>
              <a:ext cx="143871" cy="300956"/>
            </a:xfrm>
            <a:custGeom>
              <a:avLst/>
              <a:gdLst/>
              <a:ahLst/>
              <a:cxnLst/>
              <a:rect l="l" t="t" r="r" b="b"/>
              <a:pathLst>
                <a:path w="5030" h="10522" extrusionOk="0">
                  <a:moveTo>
                    <a:pt x="487" y="0"/>
                  </a:moveTo>
                  <a:lnTo>
                    <a:pt x="0" y="4056"/>
                  </a:lnTo>
                  <a:lnTo>
                    <a:pt x="487" y="10522"/>
                  </a:lnTo>
                  <a:cubicBezTo>
                    <a:pt x="1738" y="9849"/>
                    <a:pt x="2805" y="8992"/>
                    <a:pt x="3662" y="7833"/>
                  </a:cubicBezTo>
                  <a:cubicBezTo>
                    <a:pt x="4543" y="6466"/>
                    <a:pt x="5029" y="4936"/>
                    <a:pt x="5029" y="3291"/>
                  </a:cubicBezTo>
                  <a:lnTo>
                    <a:pt x="5029" y="1831"/>
                  </a:lnTo>
                  <a:cubicBezTo>
                    <a:pt x="4635" y="1646"/>
                    <a:pt x="4334" y="1367"/>
                    <a:pt x="3963" y="1066"/>
                  </a:cubicBezTo>
                  <a:cubicBezTo>
                    <a:pt x="3662" y="672"/>
                    <a:pt x="3384" y="394"/>
                    <a:pt x="3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3127477" y="2598181"/>
              <a:ext cx="127281" cy="300956"/>
            </a:xfrm>
            <a:custGeom>
              <a:avLst/>
              <a:gdLst/>
              <a:ahLst/>
              <a:cxnLst/>
              <a:rect l="l" t="t" r="r" b="b"/>
              <a:pathLst>
                <a:path w="4450" h="10522" extrusionOk="0">
                  <a:moveTo>
                    <a:pt x="1831" y="0"/>
                  </a:moveTo>
                  <a:cubicBezTo>
                    <a:pt x="1553" y="394"/>
                    <a:pt x="1345" y="672"/>
                    <a:pt x="974" y="1066"/>
                  </a:cubicBezTo>
                  <a:cubicBezTo>
                    <a:pt x="672" y="1367"/>
                    <a:pt x="394" y="1646"/>
                    <a:pt x="0" y="1831"/>
                  </a:cubicBezTo>
                  <a:lnTo>
                    <a:pt x="0" y="3291"/>
                  </a:lnTo>
                  <a:cubicBezTo>
                    <a:pt x="0" y="4936"/>
                    <a:pt x="487" y="6466"/>
                    <a:pt x="1345" y="7833"/>
                  </a:cubicBezTo>
                  <a:cubicBezTo>
                    <a:pt x="2225" y="8992"/>
                    <a:pt x="3291" y="9849"/>
                    <a:pt x="4450" y="10522"/>
                  </a:cubicBezTo>
                  <a:lnTo>
                    <a:pt x="4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3243484" y="2747309"/>
              <a:ext cx="25199" cy="55718"/>
            </a:xfrm>
            <a:custGeom>
              <a:avLst/>
              <a:gdLst/>
              <a:ahLst/>
              <a:cxnLst/>
              <a:rect l="l" t="t" r="r" b="b"/>
              <a:pathLst>
                <a:path w="881" h="1948" extrusionOk="0">
                  <a:moveTo>
                    <a:pt x="0" y="1"/>
                  </a:moveTo>
                  <a:lnTo>
                    <a:pt x="0" y="1947"/>
                  </a:lnTo>
                  <a:lnTo>
                    <a:pt x="881" y="1947"/>
                  </a:lnTo>
                  <a:lnTo>
                    <a:pt x="8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3240824" y="2681040"/>
              <a:ext cx="55031" cy="77570"/>
            </a:xfrm>
            <a:custGeom>
              <a:avLst/>
              <a:gdLst/>
              <a:ahLst/>
              <a:cxnLst/>
              <a:rect l="l" t="t" r="r" b="b"/>
              <a:pathLst>
                <a:path w="1924" h="2712" extrusionOk="0">
                  <a:moveTo>
                    <a:pt x="487" y="0"/>
                  </a:moveTo>
                  <a:lnTo>
                    <a:pt x="0" y="1367"/>
                  </a:lnTo>
                  <a:lnTo>
                    <a:pt x="487" y="2711"/>
                  </a:lnTo>
                  <a:cubicBezTo>
                    <a:pt x="1252" y="2711"/>
                    <a:pt x="1924" y="2132"/>
                    <a:pt x="1924" y="1367"/>
                  </a:cubicBezTo>
                  <a:cubicBezTo>
                    <a:pt x="1924" y="579"/>
                    <a:pt x="1252"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3215626" y="2681040"/>
              <a:ext cx="39128" cy="77570"/>
            </a:xfrm>
            <a:custGeom>
              <a:avLst/>
              <a:gdLst/>
              <a:ahLst/>
              <a:cxnLst/>
              <a:rect l="l" t="t" r="r" b="b"/>
              <a:pathLst>
                <a:path w="1368" h="2712" extrusionOk="0">
                  <a:moveTo>
                    <a:pt x="1368" y="0"/>
                  </a:moveTo>
                  <a:cubicBezTo>
                    <a:pt x="696" y="0"/>
                    <a:pt x="1" y="579"/>
                    <a:pt x="1" y="1367"/>
                  </a:cubicBezTo>
                  <a:cubicBezTo>
                    <a:pt x="1" y="2132"/>
                    <a:pt x="696" y="2711"/>
                    <a:pt x="1368" y="2711"/>
                  </a:cubicBezTo>
                  <a:lnTo>
                    <a:pt x="13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56"/>
          <p:cNvGrpSpPr/>
          <p:nvPr/>
        </p:nvGrpSpPr>
        <p:grpSpPr>
          <a:xfrm>
            <a:off x="4020388" y="2756739"/>
            <a:ext cx="355097" cy="355098"/>
            <a:chOff x="3936811" y="2545811"/>
            <a:chExt cx="409003" cy="409005"/>
          </a:xfrm>
        </p:grpSpPr>
        <p:sp>
          <p:nvSpPr>
            <p:cNvPr id="3788" name="Google Shape;3788;p56"/>
            <p:cNvSpPr/>
            <p:nvPr/>
          </p:nvSpPr>
          <p:spPr>
            <a:xfrm>
              <a:off x="3964640" y="2739358"/>
              <a:ext cx="353327" cy="182312"/>
            </a:xfrm>
            <a:custGeom>
              <a:avLst/>
              <a:gdLst/>
              <a:ahLst/>
              <a:cxnLst/>
              <a:rect l="l" t="t" r="r" b="b"/>
              <a:pathLst>
                <a:path w="12353" h="6374" extrusionOk="0">
                  <a:moveTo>
                    <a:pt x="5794" y="0"/>
                  </a:moveTo>
                  <a:lnTo>
                    <a:pt x="5794" y="2689"/>
                  </a:lnTo>
                  <a:lnTo>
                    <a:pt x="1" y="2689"/>
                  </a:lnTo>
                  <a:lnTo>
                    <a:pt x="1" y="6374"/>
                  </a:lnTo>
                  <a:lnTo>
                    <a:pt x="858" y="6374"/>
                  </a:lnTo>
                  <a:lnTo>
                    <a:pt x="858" y="3569"/>
                  </a:lnTo>
                  <a:lnTo>
                    <a:pt x="5794" y="3569"/>
                  </a:lnTo>
                  <a:lnTo>
                    <a:pt x="5794" y="6374"/>
                  </a:lnTo>
                  <a:lnTo>
                    <a:pt x="6559" y="6374"/>
                  </a:lnTo>
                  <a:lnTo>
                    <a:pt x="6559" y="3569"/>
                  </a:lnTo>
                  <a:lnTo>
                    <a:pt x="11472" y="3569"/>
                  </a:lnTo>
                  <a:lnTo>
                    <a:pt x="11472" y="6374"/>
                  </a:lnTo>
                  <a:lnTo>
                    <a:pt x="12353" y="6374"/>
                  </a:lnTo>
                  <a:lnTo>
                    <a:pt x="12353" y="2689"/>
                  </a:lnTo>
                  <a:lnTo>
                    <a:pt x="6559" y="2689"/>
                  </a:lnTo>
                  <a:lnTo>
                    <a:pt x="6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4127039" y="2562372"/>
              <a:ext cx="198902" cy="207511"/>
            </a:xfrm>
            <a:custGeom>
              <a:avLst/>
              <a:gdLst/>
              <a:ahLst/>
              <a:cxnLst/>
              <a:rect l="l" t="t" r="r" b="b"/>
              <a:pathLst>
                <a:path w="6954" h="7255" extrusionOk="0">
                  <a:moveTo>
                    <a:pt x="487" y="1"/>
                  </a:moveTo>
                  <a:lnTo>
                    <a:pt x="1" y="3964"/>
                  </a:lnTo>
                  <a:lnTo>
                    <a:pt x="487" y="7254"/>
                  </a:lnTo>
                  <a:lnTo>
                    <a:pt x="4937" y="7254"/>
                  </a:lnTo>
                  <a:cubicBezTo>
                    <a:pt x="6096" y="7254"/>
                    <a:pt x="6953" y="6374"/>
                    <a:pt x="6953" y="5215"/>
                  </a:cubicBezTo>
                  <a:cubicBezTo>
                    <a:pt x="6953" y="4149"/>
                    <a:pt x="6096" y="3199"/>
                    <a:pt x="4937" y="3199"/>
                  </a:cubicBezTo>
                  <a:cubicBezTo>
                    <a:pt x="4937" y="1924"/>
                    <a:pt x="3871" y="974"/>
                    <a:pt x="2619" y="974"/>
                  </a:cubicBezTo>
                  <a:cubicBezTo>
                    <a:pt x="2225" y="974"/>
                    <a:pt x="1855" y="1067"/>
                    <a:pt x="1461" y="1252"/>
                  </a:cubicBezTo>
                  <a:cubicBezTo>
                    <a:pt x="1275" y="765"/>
                    <a:pt x="881" y="302"/>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3956031" y="2545811"/>
              <a:ext cx="184972" cy="224072"/>
            </a:xfrm>
            <a:custGeom>
              <a:avLst/>
              <a:gdLst/>
              <a:ahLst/>
              <a:cxnLst/>
              <a:rect l="l" t="t" r="r" b="b"/>
              <a:pathLst>
                <a:path w="6467" h="7834" extrusionOk="0">
                  <a:moveTo>
                    <a:pt x="4635" y="0"/>
                  </a:moveTo>
                  <a:cubicBezTo>
                    <a:pt x="2990" y="0"/>
                    <a:pt x="1553" y="1460"/>
                    <a:pt x="1553" y="3083"/>
                  </a:cubicBezTo>
                  <a:cubicBezTo>
                    <a:pt x="1553" y="3384"/>
                    <a:pt x="1646" y="3569"/>
                    <a:pt x="1646" y="3871"/>
                  </a:cubicBezTo>
                  <a:cubicBezTo>
                    <a:pt x="765" y="3963"/>
                    <a:pt x="0" y="4821"/>
                    <a:pt x="0" y="5794"/>
                  </a:cubicBezTo>
                  <a:cubicBezTo>
                    <a:pt x="0" y="6953"/>
                    <a:pt x="881" y="7833"/>
                    <a:pt x="2040" y="7833"/>
                  </a:cubicBezTo>
                  <a:lnTo>
                    <a:pt x="6466" y="7833"/>
                  </a:lnTo>
                  <a:lnTo>
                    <a:pt x="6466" y="580"/>
                  </a:lnTo>
                  <a:cubicBezTo>
                    <a:pt x="5980" y="302"/>
                    <a:pt x="5307" y="0"/>
                    <a:pt x="4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4124379" y="2874587"/>
              <a:ext cx="55718" cy="80230"/>
            </a:xfrm>
            <a:custGeom>
              <a:avLst/>
              <a:gdLst/>
              <a:ahLst/>
              <a:cxnLst/>
              <a:rect l="l" t="t" r="r" b="b"/>
              <a:pathLst>
                <a:path w="1948" h="2805" extrusionOk="0">
                  <a:moveTo>
                    <a:pt x="580" y="0"/>
                  </a:moveTo>
                  <a:lnTo>
                    <a:pt x="1" y="1344"/>
                  </a:lnTo>
                  <a:lnTo>
                    <a:pt x="580" y="2804"/>
                  </a:lnTo>
                  <a:cubicBezTo>
                    <a:pt x="1368" y="2804"/>
                    <a:pt x="1948" y="2132"/>
                    <a:pt x="1948" y="1344"/>
                  </a:cubicBezTo>
                  <a:cubicBezTo>
                    <a:pt x="1948" y="579"/>
                    <a:pt x="136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4102528" y="2874587"/>
              <a:ext cx="38470" cy="80230"/>
            </a:xfrm>
            <a:custGeom>
              <a:avLst/>
              <a:gdLst/>
              <a:ahLst/>
              <a:cxnLst/>
              <a:rect l="l" t="t" r="r" b="b"/>
              <a:pathLst>
                <a:path w="1345" h="2805" extrusionOk="0">
                  <a:moveTo>
                    <a:pt x="1344" y="0"/>
                  </a:moveTo>
                  <a:cubicBezTo>
                    <a:pt x="579" y="0"/>
                    <a:pt x="0" y="579"/>
                    <a:pt x="0" y="1344"/>
                  </a:cubicBezTo>
                  <a:cubicBezTo>
                    <a:pt x="0" y="2132"/>
                    <a:pt x="579" y="2804"/>
                    <a:pt x="1344" y="2804"/>
                  </a:cubicBezTo>
                  <a:lnTo>
                    <a:pt x="13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4265584" y="2874587"/>
              <a:ext cx="80230" cy="80230"/>
            </a:xfrm>
            <a:custGeom>
              <a:avLst/>
              <a:gdLst/>
              <a:ahLst/>
              <a:cxnLst/>
              <a:rect l="l" t="t" r="r" b="b"/>
              <a:pathLst>
                <a:path w="2805" h="2805" extrusionOk="0">
                  <a:moveTo>
                    <a:pt x="1344" y="0"/>
                  </a:moveTo>
                  <a:cubicBezTo>
                    <a:pt x="672" y="0"/>
                    <a:pt x="0" y="579"/>
                    <a:pt x="0" y="1344"/>
                  </a:cubicBezTo>
                  <a:cubicBezTo>
                    <a:pt x="0" y="2132"/>
                    <a:pt x="672" y="2804"/>
                    <a:pt x="1344" y="2804"/>
                  </a:cubicBezTo>
                  <a:cubicBezTo>
                    <a:pt x="2109" y="2804"/>
                    <a:pt x="2804" y="2132"/>
                    <a:pt x="2804" y="1344"/>
                  </a:cubicBezTo>
                  <a:cubicBezTo>
                    <a:pt x="2804" y="579"/>
                    <a:pt x="2109" y="0"/>
                    <a:pt x="1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3936811" y="2874587"/>
              <a:ext cx="80230" cy="80230"/>
            </a:xfrm>
            <a:custGeom>
              <a:avLst/>
              <a:gdLst/>
              <a:ahLst/>
              <a:cxnLst/>
              <a:rect l="l" t="t" r="r" b="b"/>
              <a:pathLst>
                <a:path w="2805" h="2805" extrusionOk="0">
                  <a:moveTo>
                    <a:pt x="1437" y="0"/>
                  </a:moveTo>
                  <a:cubicBezTo>
                    <a:pt x="672" y="0"/>
                    <a:pt x="0" y="579"/>
                    <a:pt x="0" y="1344"/>
                  </a:cubicBezTo>
                  <a:cubicBezTo>
                    <a:pt x="0" y="2132"/>
                    <a:pt x="672" y="2804"/>
                    <a:pt x="1437" y="2804"/>
                  </a:cubicBezTo>
                  <a:cubicBezTo>
                    <a:pt x="2132" y="2804"/>
                    <a:pt x="2804" y="2132"/>
                    <a:pt x="2804" y="1344"/>
                  </a:cubicBezTo>
                  <a:cubicBezTo>
                    <a:pt x="2804" y="579"/>
                    <a:pt x="2132" y="0"/>
                    <a:pt x="1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6"/>
          <p:cNvGrpSpPr/>
          <p:nvPr/>
        </p:nvGrpSpPr>
        <p:grpSpPr>
          <a:xfrm>
            <a:off x="4768494" y="2814275"/>
            <a:ext cx="355126" cy="240002"/>
            <a:chOff x="4798486" y="2612081"/>
            <a:chExt cx="409037" cy="276437"/>
          </a:xfrm>
        </p:grpSpPr>
        <p:sp>
          <p:nvSpPr>
            <p:cNvPr id="3796" name="Google Shape;3796;p56"/>
            <p:cNvSpPr/>
            <p:nvPr/>
          </p:nvSpPr>
          <p:spPr>
            <a:xfrm>
              <a:off x="4826344" y="2612081"/>
              <a:ext cx="21910" cy="149191"/>
            </a:xfrm>
            <a:custGeom>
              <a:avLst/>
              <a:gdLst/>
              <a:ahLst/>
              <a:cxnLst/>
              <a:rect l="l" t="t" r="r" b="b"/>
              <a:pathLst>
                <a:path w="766" h="5216" extrusionOk="0">
                  <a:moveTo>
                    <a:pt x="0" y="1"/>
                  </a:moveTo>
                  <a:lnTo>
                    <a:pt x="0" y="5215"/>
                  </a:lnTo>
                  <a:lnTo>
                    <a:pt x="765" y="5215"/>
                  </a:lnTo>
                  <a:lnTo>
                    <a:pt x="7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5157748" y="2612081"/>
              <a:ext cx="21910" cy="149191"/>
            </a:xfrm>
            <a:custGeom>
              <a:avLst/>
              <a:gdLst/>
              <a:ahLst/>
              <a:cxnLst/>
              <a:rect l="l" t="t" r="r" b="b"/>
              <a:pathLst>
                <a:path w="766" h="5216" extrusionOk="0">
                  <a:moveTo>
                    <a:pt x="1" y="1"/>
                  </a:moveTo>
                  <a:lnTo>
                    <a:pt x="1" y="5215"/>
                  </a:lnTo>
                  <a:lnTo>
                    <a:pt x="766" y="5215"/>
                  </a:lnTo>
                  <a:lnTo>
                    <a:pt x="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4986083" y="2822217"/>
              <a:ext cx="193582" cy="66301"/>
            </a:xfrm>
            <a:custGeom>
              <a:avLst/>
              <a:gdLst/>
              <a:ahLst/>
              <a:cxnLst/>
              <a:rect l="l" t="t" r="r" b="b"/>
              <a:pathLst>
                <a:path w="6768" h="2318" extrusionOk="0">
                  <a:moveTo>
                    <a:pt x="1" y="0"/>
                  </a:moveTo>
                  <a:lnTo>
                    <a:pt x="580" y="2318"/>
                  </a:lnTo>
                  <a:lnTo>
                    <a:pt x="6768" y="2318"/>
                  </a:lnTo>
                  <a:lnTo>
                    <a:pt x="6768" y="58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4826344" y="2822217"/>
              <a:ext cx="176334" cy="66301"/>
            </a:xfrm>
            <a:custGeom>
              <a:avLst/>
              <a:gdLst/>
              <a:ahLst/>
              <a:cxnLst/>
              <a:rect l="l" t="t" r="r" b="b"/>
              <a:pathLst>
                <a:path w="6165" h="2318" extrusionOk="0">
                  <a:moveTo>
                    <a:pt x="6165" y="0"/>
                  </a:moveTo>
                  <a:lnTo>
                    <a:pt x="0" y="580"/>
                  </a:lnTo>
                  <a:lnTo>
                    <a:pt x="0" y="2318"/>
                  </a:lnTo>
                  <a:lnTo>
                    <a:pt x="6165" y="2318"/>
                  </a:lnTo>
                  <a:lnTo>
                    <a:pt x="61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4986083" y="2736698"/>
              <a:ext cx="221441" cy="102111"/>
            </a:xfrm>
            <a:custGeom>
              <a:avLst/>
              <a:gdLst/>
              <a:ahLst/>
              <a:cxnLst/>
              <a:rect l="l" t="t" r="r" b="b"/>
              <a:pathLst>
                <a:path w="7742" h="3570" extrusionOk="0">
                  <a:moveTo>
                    <a:pt x="580" y="1"/>
                  </a:moveTo>
                  <a:lnTo>
                    <a:pt x="1" y="1832"/>
                  </a:lnTo>
                  <a:lnTo>
                    <a:pt x="580" y="3570"/>
                  </a:lnTo>
                  <a:lnTo>
                    <a:pt x="7741" y="3570"/>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4798486" y="2736698"/>
              <a:ext cx="204193" cy="102111"/>
            </a:xfrm>
            <a:custGeom>
              <a:avLst/>
              <a:gdLst/>
              <a:ahLst/>
              <a:cxnLst/>
              <a:rect l="l" t="t" r="r" b="b"/>
              <a:pathLst>
                <a:path w="7139" h="3570" extrusionOk="0">
                  <a:moveTo>
                    <a:pt x="1" y="1"/>
                  </a:moveTo>
                  <a:lnTo>
                    <a:pt x="1" y="3570"/>
                  </a:lnTo>
                  <a:lnTo>
                    <a:pt x="7139" y="3570"/>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4836955" y="2775139"/>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4886664" y="2775139"/>
              <a:ext cx="27859" cy="24570"/>
            </a:xfrm>
            <a:custGeom>
              <a:avLst/>
              <a:gdLst/>
              <a:ahLst/>
              <a:cxnLst/>
              <a:rect l="l" t="t" r="r" b="b"/>
              <a:pathLst>
                <a:path w="974" h="859" extrusionOk="0">
                  <a:moveTo>
                    <a:pt x="0" y="1"/>
                  </a:moveTo>
                  <a:lnTo>
                    <a:pt x="0"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5091479" y="2775139"/>
              <a:ext cx="76912" cy="24570"/>
            </a:xfrm>
            <a:custGeom>
              <a:avLst/>
              <a:gdLst/>
              <a:ahLst/>
              <a:cxnLst/>
              <a:rect l="l" t="t" r="r" b="b"/>
              <a:pathLst>
                <a:path w="2689" h="859" extrusionOk="0">
                  <a:moveTo>
                    <a:pt x="0" y="1"/>
                  </a:moveTo>
                  <a:lnTo>
                    <a:pt x="0" y="858"/>
                  </a:lnTo>
                  <a:lnTo>
                    <a:pt x="2689" y="858"/>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6"/>
          <p:cNvGrpSpPr/>
          <p:nvPr/>
        </p:nvGrpSpPr>
        <p:grpSpPr>
          <a:xfrm>
            <a:off x="5518934" y="2756739"/>
            <a:ext cx="352792" cy="355107"/>
            <a:chOff x="5662849" y="2545811"/>
            <a:chExt cx="406349" cy="409016"/>
          </a:xfrm>
        </p:grpSpPr>
        <p:sp>
          <p:nvSpPr>
            <p:cNvPr id="3806" name="Google Shape;3806;p56"/>
            <p:cNvSpPr/>
            <p:nvPr/>
          </p:nvSpPr>
          <p:spPr>
            <a:xfrm>
              <a:off x="5850446" y="2545811"/>
              <a:ext cx="218752" cy="409016"/>
            </a:xfrm>
            <a:custGeom>
              <a:avLst/>
              <a:gdLst/>
              <a:ahLst/>
              <a:cxnLst/>
              <a:rect l="l" t="t" r="r" b="b"/>
              <a:pathLst>
                <a:path w="7648" h="14300" extrusionOk="0">
                  <a:moveTo>
                    <a:pt x="487" y="0"/>
                  </a:moveTo>
                  <a:lnTo>
                    <a:pt x="0" y="7138"/>
                  </a:lnTo>
                  <a:lnTo>
                    <a:pt x="487" y="14299"/>
                  </a:lnTo>
                  <a:lnTo>
                    <a:pt x="7648" y="14299"/>
                  </a:lnTo>
                  <a:lnTo>
                    <a:pt x="76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5662849" y="2545811"/>
              <a:ext cx="201533" cy="409016"/>
            </a:xfrm>
            <a:custGeom>
              <a:avLst/>
              <a:gdLst/>
              <a:ahLst/>
              <a:cxnLst/>
              <a:rect l="l" t="t" r="r" b="b"/>
              <a:pathLst>
                <a:path w="7046" h="14300" extrusionOk="0">
                  <a:moveTo>
                    <a:pt x="0" y="0"/>
                  </a:moveTo>
                  <a:lnTo>
                    <a:pt x="0" y="14299"/>
                  </a:lnTo>
                  <a:lnTo>
                    <a:pt x="7046" y="14299"/>
                  </a:lnTo>
                  <a:lnTo>
                    <a:pt x="70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5850446" y="2786408"/>
              <a:ext cx="169041" cy="116040"/>
            </a:xfrm>
            <a:custGeom>
              <a:avLst/>
              <a:gdLst/>
              <a:ahLst/>
              <a:cxnLst/>
              <a:rect l="l" t="t" r="r" b="b"/>
              <a:pathLst>
                <a:path w="5910" h="4057" extrusionOk="0">
                  <a:moveTo>
                    <a:pt x="0" y="1"/>
                  </a:moveTo>
                  <a:lnTo>
                    <a:pt x="487" y="4056"/>
                  </a:lnTo>
                  <a:lnTo>
                    <a:pt x="5910" y="4056"/>
                  </a:lnTo>
                  <a:lnTo>
                    <a:pt x="5910" y="46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5712559" y="2786408"/>
              <a:ext cx="151822" cy="116040"/>
            </a:xfrm>
            <a:custGeom>
              <a:avLst/>
              <a:gdLst/>
              <a:ahLst/>
              <a:cxnLst/>
              <a:rect l="l" t="t" r="r" b="b"/>
              <a:pathLst>
                <a:path w="5308" h="4057" extrusionOk="0">
                  <a:moveTo>
                    <a:pt x="5308" y="1"/>
                  </a:moveTo>
                  <a:lnTo>
                    <a:pt x="1" y="464"/>
                  </a:lnTo>
                  <a:lnTo>
                    <a:pt x="1" y="4056"/>
                  </a:lnTo>
                  <a:lnTo>
                    <a:pt x="5308" y="4056"/>
                  </a:lnTo>
                  <a:lnTo>
                    <a:pt x="5308"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5850446" y="2683671"/>
              <a:ext cx="169041" cy="116040"/>
            </a:xfrm>
            <a:custGeom>
              <a:avLst/>
              <a:gdLst/>
              <a:ahLst/>
              <a:cxnLst/>
              <a:rect l="l" t="t" r="r" b="b"/>
              <a:pathLst>
                <a:path w="5910" h="4057" extrusionOk="0">
                  <a:moveTo>
                    <a:pt x="0" y="1"/>
                  </a:moveTo>
                  <a:lnTo>
                    <a:pt x="487" y="4056"/>
                  </a:lnTo>
                  <a:lnTo>
                    <a:pt x="5910" y="4056"/>
                  </a:lnTo>
                  <a:lnTo>
                    <a:pt x="5910" y="487"/>
                  </a:lnTo>
                  <a:lnTo>
                    <a:pt x="0"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5712559" y="2683671"/>
              <a:ext cx="151822" cy="116040"/>
            </a:xfrm>
            <a:custGeom>
              <a:avLst/>
              <a:gdLst/>
              <a:ahLst/>
              <a:cxnLst/>
              <a:rect l="l" t="t" r="r" b="b"/>
              <a:pathLst>
                <a:path w="5308" h="4057" extrusionOk="0">
                  <a:moveTo>
                    <a:pt x="5308" y="1"/>
                  </a:moveTo>
                  <a:lnTo>
                    <a:pt x="1" y="487"/>
                  </a:lnTo>
                  <a:lnTo>
                    <a:pt x="1" y="4056"/>
                  </a:lnTo>
                  <a:lnTo>
                    <a:pt x="5308" y="4056"/>
                  </a:lnTo>
                  <a:lnTo>
                    <a:pt x="5308" y="1"/>
                  </a:lnTo>
                  <a:close/>
                </a:path>
              </a:pathLst>
            </a:custGeom>
            <a:solidFill>
              <a:srgbClr val="0B7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5850446" y="2598181"/>
              <a:ext cx="169041" cy="99451"/>
            </a:xfrm>
            <a:custGeom>
              <a:avLst/>
              <a:gdLst/>
              <a:ahLst/>
              <a:cxnLst/>
              <a:rect l="l" t="t" r="r" b="b"/>
              <a:pathLst>
                <a:path w="5910" h="3477" extrusionOk="0">
                  <a:moveTo>
                    <a:pt x="487" y="0"/>
                  </a:moveTo>
                  <a:lnTo>
                    <a:pt x="0" y="1738"/>
                  </a:lnTo>
                  <a:lnTo>
                    <a:pt x="487" y="3476"/>
                  </a:lnTo>
                  <a:lnTo>
                    <a:pt x="5910" y="3476"/>
                  </a:lnTo>
                  <a:lnTo>
                    <a:pt x="5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5712559" y="2598181"/>
              <a:ext cx="151822" cy="99451"/>
            </a:xfrm>
            <a:custGeom>
              <a:avLst/>
              <a:gdLst/>
              <a:ahLst/>
              <a:cxnLst/>
              <a:rect l="l" t="t" r="r" b="b"/>
              <a:pathLst>
                <a:path w="5308" h="3477" extrusionOk="0">
                  <a:moveTo>
                    <a:pt x="1" y="0"/>
                  </a:moveTo>
                  <a:lnTo>
                    <a:pt x="1" y="3476"/>
                  </a:lnTo>
                  <a:lnTo>
                    <a:pt x="5308" y="3476"/>
                  </a:lnTo>
                  <a:lnTo>
                    <a:pt x="5308" y="0"/>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5878275" y="2739358"/>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5878275" y="2637279"/>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5814637" y="2637279"/>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5750999" y="2637279"/>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5814637" y="2739358"/>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5750999" y="2739358"/>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5814637" y="2841437"/>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5750999" y="2841437"/>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5878275" y="2841437"/>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6"/>
          <p:cNvGrpSpPr/>
          <p:nvPr/>
        </p:nvGrpSpPr>
        <p:grpSpPr>
          <a:xfrm>
            <a:off x="6267065" y="2780901"/>
            <a:ext cx="352792" cy="304465"/>
            <a:chOff x="6524553" y="2573641"/>
            <a:chExt cx="406349" cy="350685"/>
          </a:xfrm>
        </p:grpSpPr>
        <p:sp>
          <p:nvSpPr>
            <p:cNvPr id="3824" name="Google Shape;3824;p56"/>
            <p:cNvSpPr/>
            <p:nvPr/>
          </p:nvSpPr>
          <p:spPr>
            <a:xfrm>
              <a:off x="6712121" y="2573641"/>
              <a:ext cx="218781" cy="237344"/>
            </a:xfrm>
            <a:custGeom>
              <a:avLst/>
              <a:gdLst/>
              <a:ahLst/>
              <a:cxnLst/>
              <a:rect l="l" t="t" r="r" b="b"/>
              <a:pathLst>
                <a:path w="7649" h="8298" extrusionOk="0">
                  <a:moveTo>
                    <a:pt x="487" y="1"/>
                  </a:moveTo>
                  <a:lnTo>
                    <a:pt x="1" y="8297"/>
                  </a:lnTo>
                  <a:lnTo>
                    <a:pt x="7649" y="7718"/>
                  </a:lnTo>
                  <a:lnTo>
                    <a:pt x="7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6524553" y="2573641"/>
              <a:ext cx="201533" cy="237344"/>
            </a:xfrm>
            <a:custGeom>
              <a:avLst/>
              <a:gdLst/>
              <a:ahLst/>
              <a:cxnLst/>
              <a:rect l="l" t="t" r="r" b="b"/>
              <a:pathLst>
                <a:path w="7046" h="8298" extrusionOk="0">
                  <a:moveTo>
                    <a:pt x="0" y="1"/>
                  </a:moveTo>
                  <a:lnTo>
                    <a:pt x="0" y="7718"/>
                  </a:lnTo>
                  <a:lnTo>
                    <a:pt x="7045" y="8297"/>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6712121" y="2846729"/>
              <a:ext cx="82890" cy="66329"/>
            </a:xfrm>
            <a:custGeom>
              <a:avLst/>
              <a:gdLst/>
              <a:ahLst/>
              <a:cxnLst/>
              <a:rect l="l" t="t" r="r" b="b"/>
              <a:pathLst>
                <a:path w="2898" h="2319" extrusionOk="0">
                  <a:moveTo>
                    <a:pt x="1" y="1"/>
                  </a:moveTo>
                  <a:lnTo>
                    <a:pt x="487" y="2318"/>
                  </a:lnTo>
                  <a:lnTo>
                    <a:pt x="2898" y="2318"/>
                  </a:lnTo>
                  <a:lnTo>
                    <a:pt x="2898"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6659752" y="2846729"/>
              <a:ext cx="66329" cy="66329"/>
            </a:xfrm>
            <a:custGeom>
              <a:avLst/>
              <a:gdLst/>
              <a:ahLst/>
              <a:cxnLst/>
              <a:rect l="l" t="t" r="r" b="b"/>
              <a:pathLst>
                <a:path w="2319" h="2319" extrusionOk="0">
                  <a:moveTo>
                    <a:pt x="2318" y="1"/>
                  </a:moveTo>
                  <a:lnTo>
                    <a:pt x="1" y="580"/>
                  </a:lnTo>
                  <a:lnTo>
                    <a:pt x="1"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6718099" y="2902416"/>
              <a:ext cx="116012" cy="21910"/>
            </a:xfrm>
            <a:custGeom>
              <a:avLst/>
              <a:gdLst/>
              <a:ahLst/>
              <a:cxnLst/>
              <a:rect l="l" t="t" r="r" b="b"/>
              <a:pathLst>
                <a:path w="4056" h="766" extrusionOk="0">
                  <a:moveTo>
                    <a:pt x="278" y="0"/>
                  </a:moveTo>
                  <a:lnTo>
                    <a:pt x="0" y="371"/>
                  </a:lnTo>
                  <a:lnTo>
                    <a:pt x="278" y="765"/>
                  </a:lnTo>
                  <a:lnTo>
                    <a:pt x="4056" y="765"/>
                  </a:lnTo>
                  <a:lnTo>
                    <a:pt x="4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6621311" y="2902416"/>
              <a:ext cx="104771" cy="21910"/>
            </a:xfrm>
            <a:custGeom>
              <a:avLst/>
              <a:gdLst/>
              <a:ahLst/>
              <a:cxnLst/>
              <a:rect l="l" t="t" r="r" b="b"/>
              <a:pathLst>
                <a:path w="3663" h="766" extrusionOk="0">
                  <a:moveTo>
                    <a:pt x="1" y="0"/>
                  </a:moveTo>
                  <a:lnTo>
                    <a:pt x="1"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6712121" y="2794359"/>
              <a:ext cx="218781" cy="68989"/>
            </a:xfrm>
            <a:custGeom>
              <a:avLst/>
              <a:gdLst/>
              <a:ahLst/>
              <a:cxnLst/>
              <a:rect l="l" t="t" r="r" b="b"/>
              <a:pathLst>
                <a:path w="7649" h="2412" extrusionOk="0">
                  <a:moveTo>
                    <a:pt x="487" y="1"/>
                  </a:moveTo>
                  <a:lnTo>
                    <a:pt x="1" y="1160"/>
                  </a:lnTo>
                  <a:lnTo>
                    <a:pt x="487" y="2411"/>
                  </a:lnTo>
                  <a:lnTo>
                    <a:pt x="7649" y="2411"/>
                  </a:lnTo>
                  <a:lnTo>
                    <a:pt x="7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6524553" y="2794359"/>
              <a:ext cx="201533" cy="68989"/>
            </a:xfrm>
            <a:custGeom>
              <a:avLst/>
              <a:gdLst/>
              <a:ahLst/>
              <a:cxnLst/>
              <a:rect l="l" t="t" r="r" b="b"/>
              <a:pathLst>
                <a:path w="7046" h="2412" extrusionOk="0">
                  <a:moveTo>
                    <a:pt x="0" y="1"/>
                  </a:moveTo>
                  <a:lnTo>
                    <a:pt x="0" y="2411"/>
                  </a:lnTo>
                  <a:lnTo>
                    <a:pt x="7045" y="2411"/>
                  </a:lnTo>
                  <a:lnTo>
                    <a:pt x="70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6737319" y="2612081"/>
              <a:ext cx="44448" cy="44448"/>
            </a:xfrm>
            <a:custGeom>
              <a:avLst/>
              <a:gdLst/>
              <a:ahLst/>
              <a:cxnLst/>
              <a:rect l="l" t="t" r="r" b="b"/>
              <a:pathLst>
                <a:path w="1554" h="1554" extrusionOk="0">
                  <a:moveTo>
                    <a:pt x="974" y="1"/>
                  </a:moveTo>
                  <a:lnTo>
                    <a:pt x="0" y="974"/>
                  </a:lnTo>
                  <a:lnTo>
                    <a:pt x="580" y="1554"/>
                  </a:lnTo>
                  <a:lnTo>
                    <a:pt x="1553" y="580"/>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6753879" y="2673060"/>
              <a:ext cx="38470" cy="24570"/>
            </a:xfrm>
            <a:custGeom>
              <a:avLst/>
              <a:gdLst/>
              <a:ahLst/>
              <a:cxnLst/>
              <a:rect l="l" t="t" r="r" b="b"/>
              <a:pathLst>
                <a:path w="1345" h="859" extrusionOk="0">
                  <a:moveTo>
                    <a:pt x="1" y="1"/>
                  </a:moveTo>
                  <a:lnTo>
                    <a:pt x="1" y="858"/>
                  </a:lnTo>
                  <a:lnTo>
                    <a:pt x="1345" y="858"/>
                  </a:lnTo>
                  <a:lnTo>
                    <a:pt x="13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6662412" y="2673060"/>
              <a:ext cx="39128" cy="24570"/>
            </a:xfrm>
            <a:custGeom>
              <a:avLst/>
              <a:gdLst/>
              <a:ahLst/>
              <a:cxnLst/>
              <a:rect l="l" t="t" r="r" b="b"/>
              <a:pathLst>
                <a:path w="1368" h="859" extrusionOk="0">
                  <a:moveTo>
                    <a:pt x="1" y="1"/>
                  </a:moveTo>
                  <a:lnTo>
                    <a:pt x="1" y="858"/>
                  </a:lnTo>
                  <a:lnTo>
                    <a:pt x="1368" y="858"/>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6673681" y="2612081"/>
              <a:ext cx="44448" cy="44448"/>
            </a:xfrm>
            <a:custGeom>
              <a:avLst/>
              <a:gdLst/>
              <a:ahLst/>
              <a:cxnLst/>
              <a:rect l="l" t="t" r="r" b="b"/>
              <a:pathLst>
                <a:path w="1554" h="1554" extrusionOk="0">
                  <a:moveTo>
                    <a:pt x="580" y="1"/>
                  </a:moveTo>
                  <a:lnTo>
                    <a:pt x="1" y="580"/>
                  </a:lnTo>
                  <a:lnTo>
                    <a:pt x="974" y="1554"/>
                  </a:lnTo>
                  <a:lnTo>
                    <a:pt x="1553" y="974"/>
                  </a:lnTo>
                  <a:lnTo>
                    <a:pt x="5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6673681" y="2714160"/>
              <a:ext cx="44448" cy="44448"/>
            </a:xfrm>
            <a:custGeom>
              <a:avLst/>
              <a:gdLst/>
              <a:ahLst/>
              <a:cxnLst/>
              <a:rect l="l" t="t" r="r" b="b"/>
              <a:pathLst>
                <a:path w="1554" h="1554" extrusionOk="0">
                  <a:moveTo>
                    <a:pt x="974" y="1"/>
                  </a:moveTo>
                  <a:lnTo>
                    <a:pt x="1" y="974"/>
                  </a:lnTo>
                  <a:lnTo>
                    <a:pt x="580" y="1553"/>
                  </a:lnTo>
                  <a:lnTo>
                    <a:pt x="1553" y="580"/>
                  </a:lnTo>
                  <a:lnTo>
                    <a:pt x="9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6737319" y="2714160"/>
              <a:ext cx="44448" cy="44448"/>
            </a:xfrm>
            <a:custGeom>
              <a:avLst/>
              <a:gdLst/>
              <a:ahLst/>
              <a:cxnLst/>
              <a:rect l="l" t="t" r="r" b="b"/>
              <a:pathLst>
                <a:path w="1554" h="1554" extrusionOk="0">
                  <a:moveTo>
                    <a:pt x="580" y="1"/>
                  </a:moveTo>
                  <a:lnTo>
                    <a:pt x="0" y="580"/>
                  </a:lnTo>
                  <a:lnTo>
                    <a:pt x="974" y="1553"/>
                  </a:lnTo>
                  <a:lnTo>
                    <a:pt x="1553" y="97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6712121" y="2628670"/>
              <a:ext cx="53058" cy="113380"/>
            </a:xfrm>
            <a:custGeom>
              <a:avLst/>
              <a:gdLst/>
              <a:ahLst/>
              <a:cxnLst/>
              <a:rect l="l" t="t" r="r" b="b"/>
              <a:pathLst>
                <a:path w="1855" h="3964" extrusionOk="0">
                  <a:moveTo>
                    <a:pt x="487" y="0"/>
                  </a:moveTo>
                  <a:lnTo>
                    <a:pt x="1" y="1924"/>
                  </a:lnTo>
                  <a:lnTo>
                    <a:pt x="487" y="3963"/>
                  </a:lnTo>
                  <a:cubicBezTo>
                    <a:pt x="1275" y="3963"/>
                    <a:pt x="1855" y="3384"/>
                    <a:pt x="1855" y="2619"/>
                  </a:cubicBezTo>
                  <a:lnTo>
                    <a:pt x="1855" y="1344"/>
                  </a:lnTo>
                  <a:cubicBezTo>
                    <a:pt x="1855" y="580"/>
                    <a:pt x="1275" y="0"/>
                    <a:pt x="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6690241" y="2628670"/>
              <a:ext cx="35839" cy="113380"/>
            </a:xfrm>
            <a:custGeom>
              <a:avLst/>
              <a:gdLst/>
              <a:ahLst/>
              <a:cxnLst/>
              <a:rect l="l" t="t" r="r" b="b"/>
              <a:pathLst>
                <a:path w="1253" h="3964" extrusionOk="0">
                  <a:moveTo>
                    <a:pt x="1252" y="0"/>
                  </a:moveTo>
                  <a:cubicBezTo>
                    <a:pt x="580" y="0"/>
                    <a:pt x="1" y="580"/>
                    <a:pt x="1" y="1344"/>
                  </a:cubicBezTo>
                  <a:lnTo>
                    <a:pt x="1" y="2619"/>
                  </a:lnTo>
                  <a:cubicBezTo>
                    <a:pt x="1" y="3384"/>
                    <a:pt x="580" y="3963"/>
                    <a:pt x="1252" y="3963"/>
                  </a:cubicBezTo>
                  <a:lnTo>
                    <a:pt x="12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6"/>
          <p:cNvGrpSpPr/>
          <p:nvPr/>
        </p:nvGrpSpPr>
        <p:grpSpPr>
          <a:xfrm>
            <a:off x="7012887" y="2756739"/>
            <a:ext cx="355099" cy="355100"/>
            <a:chOff x="7383596" y="2545811"/>
            <a:chExt cx="409006" cy="409007"/>
          </a:xfrm>
        </p:grpSpPr>
        <p:sp>
          <p:nvSpPr>
            <p:cNvPr id="3841" name="Google Shape;3841;p56"/>
            <p:cNvSpPr/>
            <p:nvPr/>
          </p:nvSpPr>
          <p:spPr>
            <a:xfrm>
              <a:off x="7435966" y="2844097"/>
              <a:ext cx="151822" cy="110720"/>
            </a:xfrm>
            <a:custGeom>
              <a:avLst/>
              <a:gdLst/>
              <a:ahLst/>
              <a:cxnLst/>
              <a:rect l="l" t="t" r="r" b="b"/>
              <a:pathLst>
                <a:path w="5308" h="3871" extrusionOk="0">
                  <a:moveTo>
                    <a:pt x="2804" y="0"/>
                  </a:moveTo>
                  <a:lnTo>
                    <a:pt x="0" y="1460"/>
                  </a:lnTo>
                  <a:cubicBezTo>
                    <a:pt x="1344" y="2897"/>
                    <a:pt x="3198" y="3870"/>
                    <a:pt x="5307" y="3870"/>
                  </a:cubicBezTo>
                  <a:lnTo>
                    <a:pt x="2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7383596" y="2733380"/>
              <a:ext cx="118672" cy="152509"/>
            </a:xfrm>
            <a:custGeom>
              <a:avLst/>
              <a:gdLst/>
              <a:ahLst/>
              <a:cxnLst/>
              <a:rect l="l" t="t" r="r" b="b"/>
              <a:pathLst>
                <a:path w="4149" h="5332" extrusionOk="0">
                  <a:moveTo>
                    <a:pt x="4056" y="1"/>
                  </a:moveTo>
                  <a:lnTo>
                    <a:pt x="0" y="580"/>
                  </a:lnTo>
                  <a:cubicBezTo>
                    <a:pt x="0" y="2434"/>
                    <a:pt x="672" y="4056"/>
                    <a:pt x="1831" y="5331"/>
                  </a:cubicBezTo>
                  <a:cubicBezTo>
                    <a:pt x="2503" y="4937"/>
                    <a:pt x="3291" y="4636"/>
                    <a:pt x="4149" y="4358"/>
                  </a:cubicBezTo>
                  <a:lnTo>
                    <a:pt x="4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7383596" y="2614741"/>
              <a:ext cx="140553" cy="135261"/>
            </a:xfrm>
            <a:custGeom>
              <a:avLst/>
              <a:gdLst/>
              <a:ahLst/>
              <a:cxnLst/>
              <a:rect l="l" t="t" r="r" b="b"/>
              <a:pathLst>
                <a:path w="4914" h="4729" extrusionOk="0">
                  <a:moveTo>
                    <a:pt x="1831" y="1"/>
                  </a:moveTo>
                  <a:cubicBezTo>
                    <a:pt x="672" y="1252"/>
                    <a:pt x="0" y="2897"/>
                    <a:pt x="0" y="4728"/>
                  </a:cubicBezTo>
                  <a:lnTo>
                    <a:pt x="3476" y="4728"/>
                  </a:lnTo>
                  <a:lnTo>
                    <a:pt x="4913" y="394"/>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7435966" y="2545811"/>
              <a:ext cx="151822" cy="96791"/>
            </a:xfrm>
            <a:custGeom>
              <a:avLst/>
              <a:gdLst/>
              <a:ahLst/>
              <a:cxnLst/>
              <a:rect l="l" t="t" r="r" b="b"/>
              <a:pathLst>
                <a:path w="5308" h="3384" extrusionOk="0">
                  <a:moveTo>
                    <a:pt x="5307" y="0"/>
                  </a:moveTo>
                  <a:cubicBezTo>
                    <a:pt x="3198" y="0"/>
                    <a:pt x="1344" y="974"/>
                    <a:pt x="0" y="2411"/>
                  </a:cubicBezTo>
                  <a:cubicBezTo>
                    <a:pt x="672" y="2804"/>
                    <a:pt x="1460" y="3083"/>
                    <a:pt x="2318" y="3384"/>
                  </a:cubicBezTo>
                  <a:lnTo>
                    <a:pt x="5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7587753" y="2844097"/>
              <a:ext cx="151822" cy="110720"/>
            </a:xfrm>
            <a:custGeom>
              <a:avLst/>
              <a:gdLst/>
              <a:ahLst/>
              <a:cxnLst/>
              <a:rect l="l" t="t" r="r" b="b"/>
              <a:pathLst>
                <a:path w="5308" h="3871" extrusionOk="0">
                  <a:moveTo>
                    <a:pt x="2526" y="0"/>
                  </a:moveTo>
                  <a:lnTo>
                    <a:pt x="0" y="3870"/>
                  </a:lnTo>
                  <a:cubicBezTo>
                    <a:pt x="2132" y="3870"/>
                    <a:pt x="3963" y="2897"/>
                    <a:pt x="5307" y="1460"/>
                  </a:cubicBezTo>
                  <a:lnTo>
                    <a:pt x="2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7673243" y="2733380"/>
              <a:ext cx="119358" cy="152509"/>
            </a:xfrm>
            <a:custGeom>
              <a:avLst/>
              <a:gdLst/>
              <a:ahLst/>
              <a:cxnLst/>
              <a:rect l="l" t="t" r="r" b="b"/>
              <a:pathLst>
                <a:path w="4173" h="5332" extrusionOk="0">
                  <a:moveTo>
                    <a:pt x="117" y="1"/>
                  </a:moveTo>
                  <a:lnTo>
                    <a:pt x="1" y="4358"/>
                  </a:lnTo>
                  <a:cubicBezTo>
                    <a:pt x="881" y="4636"/>
                    <a:pt x="1646" y="4937"/>
                    <a:pt x="2318" y="5331"/>
                  </a:cubicBezTo>
                  <a:cubicBezTo>
                    <a:pt x="3477" y="4056"/>
                    <a:pt x="4172" y="2434"/>
                    <a:pt x="4172" y="580"/>
                  </a:cubicBezTo>
                  <a:lnTo>
                    <a:pt x="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7651363" y="2614741"/>
              <a:ext cx="141239" cy="135261"/>
            </a:xfrm>
            <a:custGeom>
              <a:avLst/>
              <a:gdLst/>
              <a:ahLst/>
              <a:cxnLst/>
              <a:rect l="l" t="t" r="r" b="b"/>
              <a:pathLst>
                <a:path w="4938" h="4729" extrusionOk="0">
                  <a:moveTo>
                    <a:pt x="3083" y="1"/>
                  </a:moveTo>
                  <a:lnTo>
                    <a:pt x="1" y="394"/>
                  </a:lnTo>
                  <a:lnTo>
                    <a:pt x="1461" y="4728"/>
                  </a:lnTo>
                  <a:lnTo>
                    <a:pt x="4937" y="4728"/>
                  </a:lnTo>
                  <a:cubicBezTo>
                    <a:pt x="4937" y="2897"/>
                    <a:pt x="4242" y="1252"/>
                    <a:pt x="3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7587753" y="2545811"/>
              <a:ext cx="151822" cy="96791"/>
            </a:xfrm>
            <a:custGeom>
              <a:avLst/>
              <a:gdLst/>
              <a:ahLst/>
              <a:cxnLst/>
              <a:rect l="l" t="t" r="r" b="b"/>
              <a:pathLst>
                <a:path w="5308" h="3384" extrusionOk="0">
                  <a:moveTo>
                    <a:pt x="0" y="0"/>
                  </a:moveTo>
                  <a:lnTo>
                    <a:pt x="2990" y="3384"/>
                  </a:lnTo>
                  <a:cubicBezTo>
                    <a:pt x="3870" y="3083"/>
                    <a:pt x="4635" y="2804"/>
                    <a:pt x="5307" y="2411"/>
                  </a:cubicBezTo>
                  <a:cubicBezTo>
                    <a:pt x="3963" y="974"/>
                    <a:pt x="213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7571165" y="2830168"/>
              <a:ext cx="102111" cy="124650"/>
            </a:xfrm>
            <a:custGeom>
              <a:avLst/>
              <a:gdLst/>
              <a:ahLst/>
              <a:cxnLst/>
              <a:rect l="l" t="t" r="r" b="b"/>
              <a:pathLst>
                <a:path w="3570" h="4358" extrusionOk="0">
                  <a:moveTo>
                    <a:pt x="1" y="0"/>
                  </a:moveTo>
                  <a:lnTo>
                    <a:pt x="580" y="4357"/>
                  </a:lnTo>
                  <a:cubicBezTo>
                    <a:pt x="1739" y="4357"/>
                    <a:pt x="2898" y="2990"/>
                    <a:pt x="3570" y="97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7571165" y="2733380"/>
              <a:ext cx="121990" cy="124650"/>
            </a:xfrm>
            <a:custGeom>
              <a:avLst/>
              <a:gdLst/>
              <a:ahLst/>
              <a:cxnLst/>
              <a:rect l="l" t="t" r="r" b="b"/>
              <a:pathLst>
                <a:path w="4265" h="4358" extrusionOk="0">
                  <a:moveTo>
                    <a:pt x="1" y="1"/>
                  </a:moveTo>
                  <a:lnTo>
                    <a:pt x="580" y="3964"/>
                  </a:lnTo>
                  <a:cubicBezTo>
                    <a:pt x="1646" y="3964"/>
                    <a:pt x="2712" y="4172"/>
                    <a:pt x="3570" y="4358"/>
                  </a:cubicBezTo>
                  <a:cubicBezTo>
                    <a:pt x="3964" y="3292"/>
                    <a:pt x="4265" y="1948"/>
                    <a:pt x="4265"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7571165" y="2637279"/>
              <a:ext cx="121990" cy="112722"/>
            </a:xfrm>
            <a:custGeom>
              <a:avLst/>
              <a:gdLst/>
              <a:ahLst/>
              <a:cxnLst/>
              <a:rect l="l" t="t" r="r" b="b"/>
              <a:pathLst>
                <a:path w="4265" h="3941" extrusionOk="0">
                  <a:moveTo>
                    <a:pt x="1" y="0"/>
                  </a:moveTo>
                  <a:lnTo>
                    <a:pt x="580" y="3940"/>
                  </a:lnTo>
                  <a:lnTo>
                    <a:pt x="4265" y="3940"/>
                  </a:lnTo>
                  <a:cubicBezTo>
                    <a:pt x="4265" y="2503"/>
                    <a:pt x="3964" y="1252"/>
                    <a:pt x="3570" y="186"/>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7571165" y="2545811"/>
              <a:ext cx="102111" cy="108060"/>
            </a:xfrm>
            <a:custGeom>
              <a:avLst/>
              <a:gdLst/>
              <a:ahLst/>
              <a:cxnLst/>
              <a:rect l="l" t="t" r="r" b="b"/>
              <a:pathLst>
                <a:path w="3570" h="3778" extrusionOk="0">
                  <a:moveTo>
                    <a:pt x="580" y="0"/>
                  </a:moveTo>
                  <a:lnTo>
                    <a:pt x="1" y="1924"/>
                  </a:lnTo>
                  <a:lnTo>
                    <a:pt x="580" y="3778"/>
                  </a:lnTo>
                  <a:cubicBezTo>
                    <a:pt x="1646" y="3778"/>
                    <a:pt x="2712" y="3569"/>
                    <a:pt x="3570" y="3384"/>
                  </a:cubicBezTo>
                  <a:cubicBezTo>
                    <a:pt x="2898" y="1344"/>
                    <a:pt x="1739"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7502235" y="2846729"/>
              <a:ext cx="85550" cy="108089"/>
            </a:xfrm>
            <a:custGeom>
              <a:avLst/>
              <a:gdLst/>
              <a:ahLst/>
              <a:cxnLst/>
              <a:rect l="l" t="t" r="r" b="b"/>
              <a:pathLst>
                <a:path w="2991" h="3779" extrusionOk="0">
                  <a:moveTo>
                    <a:pt x="2990" y="1"/>
                  </a:moveTo>
                  <a:cubicBezTo>
                    <a:pt x="1924" y="1"/>
                    <a:pt x="881" y="209"/>
                    <a:pt x="1" y="395"/>
                  </a:cubicBezTo>
                  <a:cubicBezTo>
                    <a:pt x="673" y="2411"/>
                    <a:pt x="1831" y="3778"/>
                    <a:pt x="2990" y="3778"/>
                  </a:cubicBezTo>
                  <a:lnTo>
                    <a:pt x="2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7483015" y="2749969"/>
              <a:ext cx="104771" cy="108060"/>
            </a:xfrm>
            <a:custGeom>
              <a:avLst/>
              <a:gdLst/>
              <a:ahLst/>
              <a:cxnLst/>
              <a:rect l="l" t="t" r="r" b="b"/>
              <a:pathLst>
                <a:path w="3663" h="3778" extrusionOk="0">
                  <a:moveTo>
                    <a:pt x="0" y="0"/>
                  </a:moveTo>
                  <a:cubicBezTo>
                    <a:pt x="0" y="1368"/>
                    <a:pt x="279" y="2712"/>
                    <a:pt x="673" y="3778"/>
                  </a:cubicBezTo>
                  <a:cubicBezTo>
                    <a:pt x="1553" y="3592"/>
                    <a:pt x="2596" y="3384"/>
                    <a:pt x="3662" y="3384"/>
                  </a:cubicBez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7502235" y="2545811"/>
              <a:ext cx="85550" cy="108060"/>
            </a:xfrm>
            <a:custGeom>
              <a:avLst/>
              <a:gdLst/>
              <a:ahLst/>
              <a:cxnLst/>
              <a:rect l="l" t="t" r="r" b="b"/>
              <a:pathLst>
                <a:path w="2991" h="3778" extrusionOk="0">
                  <a:moveTo>
                    <a:pt x="2990" y="0"/>
                  </a:moveTo>
                  <a:cubicBezTo>
                    <a:pt x="1831" y="0"/>
                    <a:pt x="673" y="1344"/>
                    <a:pt x="1" y="3384"/>
                  </a:cubicBezTo>
                  <a:cubicBezTo>
                    <a:pt x="881" y="3569"/>
                    <a:pt x="1924" y="3778"/>
                    <a:pt x="2990" y="3778"/>
                  </a:cubicBezTo>
                  <a:lnTo>
                    <a:pt x="29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7483015" y="2642570"/>
              <a:ext cx="104771" cy="107431"/>
            </a:xfrm>
            <a:custGeom>
              <a:avLst/>
              <a:gdLst/>
              <a:ahLst/>
              <a:cxnLst/>
              <a:rect l="l" t="t" r="r" b="b"/>
              <a:pathLst>
                <a:path w="3663" h="3756" extrusionOk="0">
                  <a:moveTo>
                    <a:pt x="673" y="1"/>
                  </a:moveTo>
                  <a:cubicBezTo>
                    <a:pt x="279" y="1067"/>
                    <a:pt x="0" y="2318"/>
                    <a:pt x="0" y="3755"/>
                  </a:cubicBezTo>
                  <a:lnTo>
                    <a:pt x="3662" y="3755"/>
                  </a:lnTo>
                  <a:lnTo>
                    <a:pt x="3662" y="395"/>
                  </a:lnTo>
                  <a:cubicBezTo>
                    <a:pt x="2596" y="395"/>
                    <a:pt x="1553" y="186"/>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56"/>
          <p:cNvGrpSpPr/>
          <p:nvPr/>
        </p:nvGrpSpPr>
        <p:grpSpPr>
          <a:xfrm>
            <a:off x="7760993" y="2756739"/>
            <a:ext cx="355126" cy="355098"/>
            <a:chOff x="8245271" y="2545811"/>
            <a:chExt cx="409037" cy="409005"/>
          </a:xfrm>
        </p:grpSpPr>
        <p:sp>
          <p:nvSpPr>
            <p:cNvPr id="3858" name="Google Shape;3858;p56"/>
            <p:cNvSpPr/>
            <p:nvPr/>
          </p:nvSpPr>
          <p:spPr>
            <a:xfrm>
              <a:off x="8438846" y="2714160"/>
              <a:ext cx="21881" cy="135261"/>
            </a:xfrm>
            <a:custGeom>
              <a:avLst/>
              <a:gdLst/>
              <a:ahLst/>
              <a:cxnLst/>
              <a:rect l="l" t="t" r="r" b="b"/>
              <a:pathLst>
                <a:path w="765" h="4729" extrusionOk="0">
                  <a:moveTo>
                    <a:pt x="0" y="1"/>
                  </a:moveTo>
                  <a:lnTo>
                    <a:pt x="0" y="4728"/>
                  </a:lnTo>
                  <a:lnTo>
                    <a:pt x="765" y="4728"/>
                  </a:lnTo>
                  <a:lnTo>
                    <a:pt x="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8269811" y="2902416"/>
              <a:ext cx="25227" cy="52400"/>
            </a:xfrm>
            <a:custGeom>
              <a:avLst/>
              <a:gdLst/>
              <a:ahLst/>
              <a:cxnLst/>
              <a:rect l="l" t="t" r="r" b="b"/>
              <a:pathLst>
                <a:path w="882" h="1832" extrusionOk="0">
                  <a:moveTo>
                    <a:pt x="0" y="0"/>
                  </a:moveTo>
                  <a:lnTo>
                    <a:pt x="0" y="1831"/>
                  </a:lnTo>
                  <a:lnTo>
                    <a:pt x="881" y="1831"/>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8604534" y="2902416"/>
              <a:ext cx="24570" cy="52400"/>
            </a:xfrm>
            <a:custGeom>
              <a:avLst/>
              <a:gdLst/>
              <a:ahLst/>
              <a:cxnLst/>
              <a:rect l="l" t="t" r="r" b="b"/>
              <a:pathLst>
                <a:path w="859" h="1832" extrusionOk="0">
                  <a:moveTo>
                    <a:pt x="1" y="0"/>
                  </a:moveTo>
                  <a:lnTo>
                    <a:pt x="1" y="1831"/>
                  </a:lnTo>
                  <a:lnTo>
                    <a:pt x="858" y="183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8432868" y="2810948"/>
              <a:ext cx="221441" cy="110720"/>
            </a:xfrm>
            <a:custGeom>
              <a:avLst/>
              <a:gdLst/>
              <a:ahLst/>
              <a:cxnLst/>
              <a:rect l="l" t="t" r="r" b="b"/>
              <a:pathLst>
                <a:path w="7742" h="3871" extrusionOk="0">
                  <a:moveTo>
                    <a:pt x="580" y="0"/>
                  </a:moveTo>
                  <a:lnTo>
                    <a:pt x="1" y="1924"/>
                  </a:lnTo>
                  <a:lnTo>
                    <a:pt x="580" y="3871"/>
                  </a:lnTo>
                  <a:lnTo>
                    <a:pt x="7741" y="3871"/>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8245271" y="2810948"/>
              <a:ext cx="204193" cy="110720"/>
            </a:xfrm>
            <a:custGeom>
              <a:avLst/>
              <a:gdLst/>
              <a:ahLst/>
              <a:cxnLst/>
              <a:rect l="l" t="t" r="r" b="b"/>
              <a:pathLst>
                <a:path w="7139" h="3871" extrusionOk="0">
                  <a:moveTo>
                    <a:pt x="1" y="0"/>
                  </a:moveTo>
                  <a:lnTo>
                    <a:pt x="1" y="3871"/>
                  </a:lnTo>
                  <a:lnTo>
                    <a:pt x="7139" y="3871"/>
                  </a:lnTo>
                  <a:lnTo>
                    <a:pt x="71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8295009" y="2855366"/>
              <a:ext cx="71592" cy="21881"/>
            </a:xfrm>
            <a:custGeom>
              <a:avLst/>
              <a:gdLst/>
              <a:ahLst/>
              <a:cxnLst/>
              <a:rect l="l" t="t" r="r" b="b"/>
              <a:pathLst>
                <a:path w="2503" h="765" extrusionOk="0">
                  <a:moveTo>
                    <a:pt x="0" y="0"/>
                  </a:moveTo>
                  <a:lnTo>
                    <a:pt x="0" y="765"/>
                  </a:lnTo>
                  <a:lnTo>
                    <a:pt x="2503" y="765"/>
                  </a:lnTo>
                  <a:lnTo>
                    <a:pt x="2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8389108" y="2855366"/>
              <a:ext cx="24570" cy="21881"/>
            </a:xfrm>
            <a:custGeom>
              <a:avLst/>
              <a:gdLst/>
              <a:ahLst/>
              <a:cxnLst/>
              <a:rect l="l" t="t" r="r" b="b"/>
              <a:pathLst>
                <a:path w="859" h="765" extrusionOk="0">
                  <a:moveTo>
                    <a:pt x="1" y="0"/>
                  </a:moveTo>
                  <a:lnTo>
                    <a:pt x="1" y="765"/>
                  </a:lnTo>
                  <a:lnTo>
                    <a:pt x="858" y="765"/>
                  </a:lnTo>
                  <a:lnTo>
                    <a:pt x="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8485237" y="2855366"/>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8532287" y="2855366"/>
              <a:ext cx="72279" cy="21881"/>
            </a:xfrm>
            <a:custGeom>
              <a:avLst/>
              <a:gdLst/>
              <a:ahLst/>
              <a:cxnLst/>
              <a:rect l="l" t="t" r="r" b="b"/>
              <a:pathLst>
                <a:path w="2527" h="765" extrusionOk="0">
                  <a:moveTo>
                    <a:pt x="1" y="0"/>
                  </a:moveTo>
                  <a:lnTo>
                    <a:pt x="1" y="765"/>
                  </a:lnTo>
                  <a:lnTo>
                    <a:pt x="2527" y="765"/>
                  </a:lnTo>
                  <a:lnTo>
                    <a:pt x="2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8441477" y="2659159"/>
              <a:ext cx="55060" cy="35810"/>
            </a:xfrm>
            <a:custGeom>
              <a:avLst/>
              <a:gdLst/>
              <a:ahLst/>
              <a:cxnLst/>
              <a:rect l="l" t="t" r="r" b="b"/>
              <a:pathLst>
                <a:path w="1925" h="1252" extrusionOk="0">
                  <a:moveTo>
                    <a:pt x="279" y="0"/>
                  </a:moveTo>
                  <a:lnTo>
                    <a:pt x="1" y="394"/>
                  </a:lnTo>
                  <a:lnTo>
                    <a:pt x="279" y="858"/>
                  </a:lnTo>
                  <a:cubicBezTo>
                    <a:pt x="673" y="858"/>
                    <a:pt x="1067" y="974"/>
                    <a:pt x="1345" y="1252"/>
                  </a:cubicBezTo>
                  <a:lnTo>
                    <a:pt x="1924" y="672"/>
                  </a:lnTo>
                  <a:cubicBezTo>
                    <a:pt x="1530" y="186"/>
                    <a:pt x="85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8441477" y="2604130"/>
              <a:ext cx="96819" cy="52400"/>
            </a:xfrm>
            <a:custGeom>
              <a:avLst/>
              <a:gdLst/>
              <a:ahLst/>
              <a:cxnLst/>
              <a:rect l="l" t="t" r="r" b="b"/>
              <a:pathLst>
                <a:path w="3385" h="1832" extrusionOk="0">
                  <a:moveTo>
                    <a:pt x="279" y="1"/>
                  </a:moveTo>
                  <a:lnTo>
                    <a:pt x="1" y="372"/>
                  </a:lnTo>
                  <a:lnTo>
                    <a:pt x="279" y="765"/>
                  </a:lnTo>
                  <a:cubicBezTo>
                    <a:pt x="1160" y="765"/>
                    <a:pt x="2110" y="1159"/>
                    <a:pt x="2805" y="1832"/>
                  </a:cubicBezTo>
                  <a:lnTo>
                    <a:pt x="3384" y="1252"/>
                  </a:lnTo>
                  <a:cubicBezTo>
                    <a:pt x="2504" y="372"/>
                    <a:pt x="1438"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8441477" y="2545811"/>
              <a:ext cx="135261" cy="68961"/>
            </a:xfrm>
            <a:custGeom>
              <a:avLst/>
              <a:gdLst/>
              <a:ahLst/>
              <a:cxnLst/>
              <a:rect l="l" t="t" r="r" b="b"/>
              <a:pathLst>
                <a:path w="4729" h="2411" extrusionOk="0">
                  <a:moveTo>
                    <a:pt x="279" y="0"/>
                  </a:moveTo>
                  <a:lnTo>
                    <a:pt x="1" y="487"/>
                  </a:lnTo>
                  <a:lnTo>
                    <a:pt x="279" y="881"/>
                  </a:lnTo>
                  <a:cubicBezTo>
                    <a:pt x="1739" y="881"/>
                    <a:pt x="3083" y="1460"/>
                    <a:pt x="4149" y="2411"/>
                  </a:cubicBezTo>
                  <a:lnTo>
                    <a:pt x="4729" y="1831"/>
                  </a:lnTo>
                  <a:cubicBezTo>
                    <a:pt x="3570" y="672"/>
                    <a:pt x="1924"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8402379" y="2659159"/>
              <a:ext cx="47080" cy="35810"/>
            </a:xfrm>
            <a:custGeom>
              <a:avLst/>
              <a:gdLst/>
              <a:ahLst/>
              <a:cxnLst/>
              <a:rect l="l" t="t" r="r" b="b"/>
              <a:pathLst>
                <a:path w="1646" h="1252" extrusionOk="0">
                  <a:moveTo>
                    <a:pt x="1646" y="0"/>
                  </a:moveTo>
                  <a:cubicBezTo>
                    <a:pt x="1067" y="0"/>
                    <a:pt x="394" y="186"/>
                    <a:pt x="0" y="672"/>
                  </a:cubicBezTo>
                  <a:lnTo>
                    <a:pt x="580" y="1252"/>
                  </a:lnTo>
                  <a:cubicBezTo>
                    <a:pt x="881" y="974"/>
                    <a:pt x="1275" y="858"/>
                    <a:pt x="1646" y="858"/>
                  </a:cubicBez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8361279" y="2604130"/>
              <a:ext cx="88182" cy="52400"/>
            </a:xfrm>
            <a:custGeom>
              <a:avLst/>
              <a:gdLst/>
              <a:ahLst/>
              <a:cxnLst/>
              <a:rect l="l" t="t" r="r" b="b"/>
              <a:pathLst>
                <a:path w="3083" h="1832" extrusionOk="0">
                  <a:moveTo>
                    <a:pt x="3083" y="1"/>
                  </a:moveTo>
                  <a:cubicBezTo>
                    <a:pt x="1924" y="1"/>
                    <a:pt x="858" y="372"/>
                    <a:pt x="1" y="1252"/>
                  </a:cubicBezTo>
                  <a:lnTo>
                    <a:pt x="580" y="1832"/>
                  </a:lnTo>
                  <a:cubicBezTo>
                    <a:pt x="1252" y="1159"/>
                    <a:pt x="2225" y="765"/>
                    <a:pt x="3083" y="765"/>
                  </a:cubicBezTo>
                  <a:lnTo>
                    <a:pt x="3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8322838" y="2545811"/>
              <a:ext cx="126623" cy="68961"/>
            </a:xfrm>
            <a:custGeom>
              <a:avLst/>
              <a:gdLst/>
              <a:ahLst/>
              <a:cxnLst/>
              <a:rect l="l" t="t" r="r" b="b"/>
              <a:pathLst>
                <a:path w="4427" h="2411" extrusionOk="0">
                  <a:moveTo>
                    <a:pt x="4427" y="0"/>
                  </a:moveTo>
                  <a:cubicBezTo>
                    <a:pt x="2781" y="0"/>
                    <a:pt x="1159" y="672"/>
                    <a:pt x="0" y="1831"/>
                  </a:cubicBezTo>
                  <a:lnTo>
                    <a:pt x="580" y="2411"/>
                  </a:lnTo>
                  <a:cubicBezTo>
                    <a:pt x="1623" y="1460"/>
                    <a:pt x="2990" y="881"/>
                    <a:pt x="4427" y="881"/>
                  </a:cubicBezTo>
                  <a:lnTo>
                    <a:pt x="44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56"/>
          <p:cNvGrpSpPr/>
          <p:nvPr/>
        </p:nvGrpSpPr>
        <p:grpSpPr>
          <a:xfrm>
            <a:off x="7760993" y="3305748"/>
            <a:ext cx="355126" cy="309639"/>
            <a:chOff x="8245271" y="3178164"/>
            <a:chExt cx="409037" cy="356645"/>
          </a:xfrm>
        </p:grpSpPr>
        <p:sp>
          <p:nvSpPr>
            <p:cNvPr id="3874" name="Google Shape;3874;p56"/>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56"/>
          <p:cNvGrpSpPr/>
          <p:nvPr/>
        </p:nvGrpSpPr>
        <p:grpSpPr>
          <a:xfrm>
            <a:off x="7012887" y="3284442"/>
            <a:ext cx="355100" cy="352219"/>
            <a:chOff x="7383596" y="3153624"/>
            <a:chExt cx="409007" cy="405688"/>
          </a:xfrm>
        </p:grpSpPr>
        <p:sp>
          <p:nvSpPr>
            <p:cNvPr id="3881" name="Google Shape;3881;p56"/>
            <p:cNvSpPr/>
            <p:nvPr/>
          </p:nvSpPr>
          <p:spPr>
            <a:xfrm>
              <a:off x="7461135" y="3341222"/>
              <a:ext cx="253904" cy="132601"/>
            </a:xfrm>
            <a:custGeom>
              <a:avLst/>
              <a:gdLst/>
              <a:ahLst/>
              <a:cxnLst/>
              <a:rect l="l" t="t" r="r" b="b"/>
              <a:pathLst>
                <a:path w="8877" h="4636" extrusionOk="0">
                  <a:moveTo>
                    <a:pt x="4056" y="0"/>
                  </a:moveTo>
                  <a:lnTo>
                    <a:pt x="4056" y="1924"/>
                  </a:lnTo>
                  <a:lnTo>
                    <a:pt x="1" y="1924"/>
                  </a:lnTo>
                  <a:lnTo>
                    <a:pt x="1" y="4635"/>
                  </a:lnTo>
                  <a:lnTo>
                    <a:pt x="858" y="4635"/>
                  </a:lnTo>
                  <a:lnTo>
                    <a:pt x="858" y="2804"/>
                  </a:lnTo>
                  <a:lnTo>
                    <a:pt x="7996" y="2804"/>
                  </a:lnTo>
                  <a:lnTo>
                    <a:pt x="7996" y="4635"/>
                  </a:lnTo>
                  <a:lnTo>
                    <a:pt x="8877" y="4635"/>
                  </a:lnTo>
                  <a:lnTo>
                    <a:pt x="8877" y="1924"/>
                  </a:lnTo>
                  <a:lnTo>
                    <a:pt x="4821" y="1924"/>
                  </a:lnTo>
                  <a:lnTo>
                    <a:pt x="48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7383596" y="3459861"/>
              <a:ext cx="179652" cy="99451"/>
            </a:xfrm>
            <a:custGeom>
              <a:avLst/>
              <a:gdLst/>
              <a:ahLst/>
              <a:cxnLst/>
              <a:rect l="l" t="t" r="r" b="b"/>
              <a:pathLst>
                <a:path w="6281" h="3477" extrusionOk="0">
                  <a:moveTo>
                    <a:pt x="0" y="1"/>
                  </a:moveTo>
                  <a:lnTo>
                    <a:pt x="0" y="3477"/>
                  </a:lnTo>
                  <a:lnTo>
                    <a:pt x="6281" y="3477"/>
                  </a:lnTo>
                  <a:lnTo>
                    <a:pt x="62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7612923" y="3459861"/>
              <a:ext cx="179681" cy="99451"/>
            </a:xfrm>
            <a:custGeom>
              <a:avLst/>
              <a:gdLst/>
              <a:ahLst/>
              <a:cxnLst/>
              <a:rect l="l" t="t" r="r" b="b"/>
              <a:pathLst>
                <a:path w="6282" h="3477" extrusionOk="0">
                  <a:moveTo>
                    <a:pt x="1" y="1"/>
                  </a:moveTo>
                  <a:lnTo>
                    <a:pt x="1" y="3477"/>
                  </a:lnTo>
                  <a:lnTo>
                    <a:pt x="6281" y="3477"/>
                  </a:lnTo>
                  <a:lnTo>
                    <a:pt x="6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7422037" y="3498960"/>
              <a:ext cx="102111" cy="21910"/>
            </a:xfrm>
            <a:custGeom>
              <a:avLst/>
              <a:gdLst/>
              <a:ahLst/>
              <a:cxnLst/>
              <a:rect l="l" t="t" r="r" b="b"/>
              <a:pathLst>
                <a:path w="3570" h="766" extrusionOk="0">
                  <a:moveTo>
                    <a:pt x="0" y="1"/>
                  </a:moveTo>
                  <a:lnTo>
                    <a:pt x="0" y="766"/>
                  </a:lnTo>
                  <a:lnTo>
                    <a:pt x="3569" y="766"/>
                  </a:lnTo>
                  <a:lnTo>
                    <a:pt x="35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7651363" y="3498960"/>
              <a:ext cx="102111" cy="21910"/>
            </a:xfrm>
            <a:custGeom>
              <a:avLst/>
              <a:gdLst/>
              <a:ahLst/>
              <a:cxnLst/>
              <a:rect l="l" t="t" r="r" b="b"/>
              <a:pathLst>
                <a:path w="3570" h="766" extrusionOk="0">
                  <a:moveTo>
                    <a:pt x="1" y="1"/>
                  </a:moveTo>
                  <a:lnTo>
                    <a:pt x="1" y="766"/>
                  </a:lnTo>
                  <a:lnTo>
                    <a:pt x="3570" y="766"/>
                  </a:lnTo>
                  <a:lnTo>
                    <a:pt x="3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7571165" y="3167553"/>
              <a:ext cx="184972" cy="190264"/>
            </a:xfrm>
            <a:custGeom>
              <a:avLst/>
              <a:gdLst/>
              <a:ahLst/>
              <a:cxnLst/>
              <a:rect l="l" t="t" r="r" b="b"/>
              <a:pathLst>
                <a:path w="6467" h="6652" extrusionOk="0">
                  <a:moveTo>
                    <a:pt x="580" y="0"/>
                  </a:moveTo>
                  <a:lnTo>
                    <a:pt x="1" y="3569"/>
                  </a:lnTo>
                  <a:lnTo>
                    <a:pt x="580" y="6652"/>
                  </a:lnTo>
                  <a:lnTo>
                    <a:pt x="4636" y="6652"/>
                  </a:lnTo>
                  <a:cubicBezTo>
                    <a:pt x="5702" y="6652"/>
                    <a:pt x="6467" y="5794"/>
                    <a:pt x="6467" y="4821"/>
                  </a:cubicBezTo>
                  <a:cubicBezTo>
                    <a:pt x="6467" y="3755"/>
                    <a:pt x="5702" y="2990"/>
                    <a:pt x="4636" y="2990"/>
                  </a:cubicBezTo>
                  <a:cubicBezTo>
                    <a:pt x="4636" y="1831"/>
                    <a:pt x="3686" y="858"/>
                    <a:pt x="2527" y="858"/>
                  </a:cubicBezTo>
                  <a:cubicBezTo>
                    <a:pt x="2133" y="858"/>
                    <a:pt x="1832" y="951"/>
                    <a:pt x="1461" y="1159"/>
                  </a:cubicBezTo>
                  <a:cubicBezTo>
                    <a:pt x="1252" y="673"/>
                    <a:pt x="974" y="279"/>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7419377" y="3153624"/>
              <a:ext cx="168412" cy="204193"/>
            </a:xfrm>
            <a:custGeom>
              <a:avLst/>
              <a:gdLst/>
              <a:ahLst/>
              <a:cxnLst/>
              <a:rect l="l" t="t" r="r" b="b"/>
              <a:pathLst>
                <a:path w="5888" h="7139" extrusionOk="0">
                  <a:moveTo>
                    <a:pt x="4242" y="1"/>
                  </a:moveTo>
                  <a:cubicBezTo>
                    <a:pt x="2712" y="1"/>
                    <a:pt x="1461" y="1252"/>
                    <a:pt x="1461" y="2805"/>
                  </a:cubicBezTo>
                  <a:cubicBezTo>
                    <a:pt x="1461" y="2990"/>
                    <a:pt x="1461" y="3268"/>
                    <a:pt x="1553" y="3477"/>
                  </a:cubicBezTo>
                  <a:cubicBezTo>
                    <a:pt x="673" y="3662"/>
                    <a:pt x="1" y="4334"/>
                    <a:pt x="1" y="5308"/>
                  </a:cubicBezTo>
                  <a:cubicBezTo>
                    <a:pt x="1" y="6281"/>
                    <a:pt x="765" y="7139"/>
                    <a:pt x="1832" y="7139"/>
                  </a:cubicBezTo>
                  <a:lnTo>
                    <a:pt x="5887" y="7139"/>
                  </a:lnTo>
                  <a:lnTo>
                    <a:pt x="5887" y="487"/>
                  </a:lnTo>
                  <a:cubicBezTo>
                    <a:pt x="5400" y="186"/>
                    <a:pt x="4821" y="1"/>
                    <a:pt x="4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6"/>
          <p:cNvGrpSpPr/>
          <p:nvPr/>
        </p:nvGrpSpPr>
        <p:grpSpPr>
          <a:xfrm>
            <a:off x="6267065" y="3284442"/>
            <a:ext cx="352792" cy="352227"/>
            <a:chOff x="6524553" y="3153624"/>
            <a:chExt cx="406349" cy="405698"/>
          </a:xfrm>
        </p:grpSpPr>
        <p:sp>
          <p:nvSpPr>
            <p:cNvPr id="3889" name="Google Shape;3889;p56"/>
            <p:cNvSpPr/>
            <p:nvPr/>
          </p:nvSpPr>
          <p:spPr>
            <a:xfrm>
              <a:off x="6712121" y="3153624"/>
              <a:ext cx="218781" cy="405698"/>
            </a:xfrm>
            <a:custGeom>
              <a:avLst/>
              <a:gdLst/>
              <a:ahLst/>
              <a:cxnLst/>
              <a:rect l="l" t="t" r="r" b="b"/>
              <a:pathLst>
                <a:path w="7649" h="14184" extrusionOk="0">
                  <a:moveTo>
                    <a:pt x="487" y="1"/>
                  </a:moveTo>
                  <a:lnTo>
                    <a:pt x="1" y="7139"/>
                  </a:lnTo>
                  <a:lnTo>
                    <a:pt x="487" y="14184"/>
                  </a:lnTo>
                  <a:lnTo>
                    <a:pt x="7649" y="14184"/>
                  </a:lnTo>
                  <a:lnTo>
                    <a:pt x="7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6524553" y="3153624"/>
              <a:ext cx="201533" cy="405698"/>
            </a:xfrm>
            <a:custGeom>
              <a:avLst/>
              <a:gdLst/>
              <a:ahLst/>
              <a:cxnLst/>
              <a:rect l="l" t="t" r="r" b="b"/>
              <a:pathLst>
                <a:path w="7046" h="14184" extrusionOk="0">
                  <a:moveTo>
                    <a:pt x="0" y="1"/>
                  </a:moveTo>
                  <a:lnTo>
                    <a:pt x="0" y="14184"/>
                  </a:lnTo>
                  <a:lnTo>
                    <a:pt x="7045" y="14184"/>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6712121" y="3255703"/>
              <a:ext cx="116040" cy="201533"/>
            </a:xfrm>
            <a:custGeom>
              <a:avLst/>
              <a:gdLst/>
              <a:ahLst/>
              <a:cxnLst/>
              <a:rect l="l" t="t" r="r" b="b"/>
              <a:pathLst>
                <a:path w="4057" h="7046" extrusionOk="0">
                  <a:moveTo>
                    <a:pt x="487" y="1"/>
                  </a:moveTo>
                  <a:lnTo>
                    <a:pt x="1" y="3570"/>
                  </a:lnTo>
                  <a:lnTo>
                    <a:pt x="487" y="7046"/>
                  </a:lnTo>
                  <a:lnTo>
                    <a:pt x="4056" y="7046"/>
                  </a:lnTo>
                  <a:lnTo>
                    <a:pt x="4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6562993" y="3192064"/>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6612702" y="3192064"/>
              <a:ext cx="25227" cy="25227"/>
            </a:xfrm>
            <a:custGeom>
              <a:avLst/>
              <a:gdLst/>
              <a:ahLst/>
              <a:cxnLst/>
              <a:rect l="l" t="t" r="r" b="b"/>
              <a:pathLst>
                <a:path w="882"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6665729" y="3192064"/>
              <a:ext cx="21910" cy="25227"/>
            </a:xfrm>
            <a:custGeom>
              <a:avLst/>
              <a:gdLst/>
              <a:ahLst/>
              <a:cxnLst/>
              <a:rect l="l" t="t" r="r" b="b"/>
              <a:pathLst>
                <a:path w="766" h="882" extrusionOk="0">
                  <a:moveTo>
                    <a:pt x="0" y="1"/>
                  </a:moveTo>
                  <a:lnTo>
                    <a:pt x="0" y="882"/>
                  </a:lnTo>
                  <a:lnTo>
                    <a:pt x="765" y="882"/>
                  </a:lnTo>
                  <a:lnTo>
                    <a:pt x="7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6715439"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6765148"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6817517" y="3192064"/>
              <a:ext cx="21910" cy="25227"/>
            </a:xfrm>
            <a:custGeom>
              <a:avLst/>
              <a:gdLst/>
              <a:ahLst/>
              <a:cxnLst/>
              <a:rect l="l" t="t" r="r" b="b"/>
              <a:pathLst>
                <a:path w="766" h="882" extrusionOk="0">
                  <a:moveTo>
                    <a:pt x="1" y="1"/>
                  </a:moveTo>
                  <a:lnTo>
                    <a:pt x="1" y="882"/>
                  </a:lnTo>
                  <a:lnTo>
                    <a:pt x="765" y="882"/>
                  </a:lnTo>
                  <a:lnTo>
                    <a:pt x="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6867226"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6562993" y="3241803"/>
              <a:ext cx="25199" cy="27859"/>
            </a:xfrm>
            <a:custGeom>
              <a:avLst/>
              <a:gdLst/>
              <a:ahLst/>
              <a:cxnLst/>
              <a:rect l="l" t="t" r="r" b="b"/>
              <a:pathLst>
                <a:path w="881" h="974" extrusionOk="0">
                  <a:moveTo>
                    <a:pt x="0" y="0"/>
                  </a:moveTo>
                  <a:lnTo>
                    <a:pt x="0" y="973"/>
                  </a:lnTo>
                  <a:lnTo>
                    <a:pt x="881" y="973"/>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6867226" y="3241803"/>
              <a:ext cx="24570" cy="27859"/>
            </a:xfrm>
            <a:custGeom>
              <a:avLst/>
              <a:gdLst/>
              <a:ahLst/>
              <a:cxnLst/>
              <a:rect l="l" t="t" r="r" b="b"/>
              <a:pathLst>
                <a:path w="859" h="974" extrusionOk="0">
                  <a:moveTo>
                    <a:pt x="1" y="0"/>
                  </a:moveTo>
                  <a:lnTo>
                    <a:pt x="1" y="973"/>
                  </a:lnTo>
                  <a:lnTo>
                    <a:pt x="858" y="973"/>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6562993" y="3294143"/>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6867226" y="3294143"/>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6562993" y="3343853"/>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6867226" y="3343853"/>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6562993" y="3393591"/>
              <a:ext cx="25199" cy="27859"/>
            </a:xfrm>
            <a:custGeom>
              <a:avLst/>
              <a:gdLst/>
              <a:ahLst/>
              <a:cxnLst/>
              <a:rect l="l" t="t" r="r" b="b"/>
              <a:pathLst>
                <a:path w="881" h="974" extrusionOk="0">
                  <a:moveTo>
                    <a:pt x="0" y="0"/>
                  </a:moveTo>
                  <a:lnTo>
                    <a:pt x="0" y="973"/>
                  </a:lnTo>
                  <a:lnTo>
                    <a:pt x="881" y="973"/>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6867226" y="3393591"/>
              <a:ext cx="24570" cy="27859"/>
            </a:xfrm>
            <a:custGeom>
              <a:avLst/>
              <a:gdLst/>
              <a:ahLst/>
              <a:cxnLst/>
              <a:rect l="l" t="t" r="r" b="b"/>
              <a:pathLst>
                <a:path w="859" h="974" extrusionOk="0">
                  <a:moveTo>
                    <a:pt x="1" y="0"/>
                  </a:moveTo>
                  <a:lnTo>
                    <a:pt x="1" y="973"/>
                  </a:lnTo>
                  <a:lnTo>
                    <a:pt x="858" y="973"/>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6562993" y="3445932"/>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6867226" y="3445932"/>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6562993" y="3495670"/>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6612702" y="3495670"/>
              <a:ext cx="25227" cy="25199"/>
            </a:xfrm>
            <a:custGeom>
              <a:avLst/>
              <a:gdLst/>
              <a:ahLst/>
              <a:cxnLst/>
              <a:rect l="l" t="t" r="r" b="b"/>
              <a:pathLst>
                <a:path w="882" h="881" extrusionOk="0">
                  <a:moveTo>
                    <a:pt x="0" y="0"/>
                  </a:moveTo>
                  <a:lnTo>
                    <a:pt x="0" y="881"/>
                  </a:lnTo>
                  <a:lnTo>
                    <a:pt x="881" y="881"/>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6665729" y="3495670"/>
              <a:ext cx="21910" cy="25199"/>
            </a:xfrm>
            <a:custGeom>
              <a:avLst/>
              <a:gdLst/>
              <a:ahLst/>
              <a:cxnLst/>
              <a:rect l="l" t="t" r="r" b="b"/>
              <a:pathLst>
                <a:path w="766" h="881" extrusionOk="0">
                  <a:moveTo>
                    <a:pt x="0" y="0"/>
                  </a:moveTo>
                  <a:lnTo>
                    <a:pt x="0" y="881"/>
                  </a:lnTo>
                  <a:lnTo>
                    <a:pt x="765" y="881"/>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6715439"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6765148"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6817517" y="3495670"/>
              <a:ext cx="21910" cy="25199"/>
            </a:xfrm>
            <a:custGeom>
              <a:avLst/>
              <a:gdLst/>
              <a:ahLst/>
              <a:cxnLst/>
              <a:rect l="l" t="t" r="r" b="b"/>
              <a:pathLst>
                <a:path w="766" h="881" extrusionOk="0">
                  <a:moveTo>
                    <a:pt x="1" y="0"/>
                  </a:moveTo>
                  <a:lnTo>
                    <a:pt x="1" y="881"/>
                  </a:lnTo>
                  <a:lnTo>
                    <a:pt x="765" y="881"/>
                  </a:lnTo>
                  <a:lnTo>
                    <a:pt x="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6867226"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6626631" y="3255703"/>
              <a:ext cx="99451" cy="201533"/>
            </a:xfrm>
            <a:custGeom>
              <a:avLst/>
              <a:gdLst/>
              <a:ahLst/>
              <a:cxnLst/>
              <a:rect l="l" t="t" r="r" b="b"/>
              <a:pathLst>
                <a:path w="3477" h="7046" extrusionOk="0">
                  <a:moveTo>
                    <a:pt x="0" y="1"/>
                  </a:moveTo>
                  <a:lnTo>
                    <a:pt x="0" y="7046"/>
                  </a:lnTo>
                  <a:lnTo>
                    <a:pt x="3476" y="7046"/>
                  </a:lnTo>
                  <a:lnTo>
                    <a:pt x="3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6712121" y="3305413"/>
              <a:ext cx="66329" cy="102111"/>
            </a:xfrm>
            <a:custGeom>
              <a:avLst/>
              <a:gdLst/>
              <a:ahLst/>
              <a:cxnLst/>
              <a:rect l="l" t="t" r="r" b="b"/>
              <a:pathLst>
                <a:path w="2319" h="3570" extrusionOk="0">
                  <a:moveTo>
                    <a:pt x="487" y="1"/>
                  </a:moveTo>
                  <a:lnTo>
                    <a:pt x="1" y="1832"/>
                  </a:lnTo>
                  <a:lnTo>
                    <a:pt x="487" y="3570"/>
                  </a:lnTo>
                  <a:lnTo>
                    <a:pt x="2318" y="3570"/>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6676341" y="3305413"/>
              <a:ext cx="49740" cy="102111"/>
            </a:xfrm>
            <a:custGeom>
              <a:avLst/>
              <a:gdLst/>
              <a:ahLst/>
              <a:cxnLst/>
              <a:rect l="l" t="t" r="r" b="b"/>
              <a:pathLst>
                <a:path w="1739" h="3570" extrusionOk="0">
                  <a:moveTo>
                    <a:pt x="0" y="1"/>
                  </a:moveTo>
                  <a:lnTo>
                    <a:pt x="0" y="3570"/>
                  </a:lnTo>
                  <a:lnTo>
                    <a:pt x="1738" y="3570"/>
                  </a:lnTo>
                  <a:lnTo>
                    <a:pt x="1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56"/>
          <p:cNvGrpSpPr/>
          <p:nvPr/>
        </p:nvGrpSpPr>
        <p:grpSpPr>
          <a:xfrm>
            <a:off x="5518934" y="3354071"/>
            <a:ext cx="352792" cy="212960"/>
            <a:chOff x="5662849" y="3233823"/>
            <a:chExt cx="406349" cy="245289"/>
          </a:xfrm>
        </p:grpSpPr>
        <p:sp>
          <p:nvSpPr>
            <p:cNvPr id="3920" name="Google Shape;3920;p56"/>
            <p:cNvSpPr/>
            <p:nvPr/>
          </p:nvSpPr>
          <p:spPr>
            <a:xfrm>
              <a:off x="5701290" y="3416129"/>
              <a:ext cx="25227" cy="62983"/>
            </a:xfrm>
            <a:custGeom>
              <a:avLst/>
              <a:gdLst/>
              <a:ahLst/>
              <a:cxnLst/>
              <a:rect l="l" t="t" r="r" b="b"/>
              <a:pathLst>
                <a:path w="882" h="2202" extrusionOk="0">
                  <a:moveTo>
                    <a:pt x="1" y="0"/>
                  </a:moveTo>
                  <a:lnTo>
                    <a:pt x="1" y="2202"/>
                  </a:lnTo>
                  <a:lnTo>
                    <a:pt x="881" y="2202"/>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5750999" y="3416129"/>
              <a:ext cx="25227" cy="62983"/>
            </a:xfrm>
            <a:custGeom>
              <a:avLst/>
              <a:gdLst/>
              <a:ahLst/>
              <a:cxnLst/>
              <a:rect l="l" t="t" r="r" b="b"/>
              <a:pathLst>
                <a:path w="882" h="2202" extrusionOk="0">
                  <a:moveTo>
                    <a:pt x="1" y="0"/>
                  </a:moveTo>
                  <a:lnTo>
                    <a:pt x="1" y="2202"/>
                  </a:lnTo>
                  <a:lnTo>
                    <a:pt x="881" y="2202"/>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5804026" y="3416129"/>
              <a:ext cx="21910" cy="62983"/>
            </a:xfrm>
            <a:custGeom>
              <a:avLst/>
              <a:gdLst/>
              <a:ahLst/>
              <a:cxnLst/>
              <a:rect l="l" t="t" r="r" b="b"/>
              <a:pathLst>
                <a:path w="766" h="2202" extrusionOk="0">
                  <a:moveTo>
                    <a:pt x="1" y="0"/>
                  </a:moveTo>
                  <a:lnTo>
                    <a:pt x="1" y="2202"/>
                  </a:lnTo>
                  <a:lnTo>
                    <a:pt x="766" y="2202"/>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5853735" y="3416129"/>
              <a:ext cx="24570" cy="62983"/>
            </a:xfrm>
            <a:custGeom>
              <a:avLst/>
              <a:gdLst/>
              <a:ahLst/>
              <a:cxnLst/>
              <a:rect l="l" t="t" r="r" b="b"/>
              <a:pathLst>
                <a:path w="859" h="2202" extrusionOk="0">
                  <a:moveTo>
                    <a:pt x="1" y="0"/>
                  </a:moveTo>
                  <a:lnTo>
                    <a:pt x="1" y="2202"/>
                  </a:lnTo>
                  <a:lnTo>
                    <a:pt x="858" y="2202"/>
                  </a:lnTo>
                  <a:lnTo>
                    <a:pt x="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5903473" y="3416129"/>
              <a:ext cx="24541" cy="62983"/>
            </a:xfrm>
            <a:custGeom>
              <a:avLst/>
              <a:gdLst/>
              <a:ahLst/>
              <a:cxnLst/>
              <a:rect l="l" t="t" r="r" b="b"/>
              <a:pathLst>
                <a:path w="858" h="2202" extrusionOk="0">
                  <a:moveTo>
                    <a:pt x="0" y="0"/>
                  </a:moveTo>
                  <a:lnTo>
                    <a:pt x="0" y="2202"/>
                  </a:lnTo>
                  <a:lnTo>
                    <a:pt x="858" y="2202"/>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5955814" y="3416129"/>
              <a:ext cx="21910" cy="62983"/>
            </a:xfrm>
            <a:custGeom>
              <a:avLst/>
              <a:gdLst/>
              <a:ahLst/>
              <a:cxnLst/>
              <a:rect l="l" t="t" r="r" b="b"/>
              <a:pathLst>
                <a:path w="766" h="2202" extrusionOk="0">
                  <a:moveTo>
                    <a:pt x="1" y="0"/>
                  </a:moveTo>
                  <a:lnTo>
                    <a:pt x="1" y="2202"/>
                  </a:lnTo>
                  <a:lnTo>
                    <a:pt x="766" y="2202"/>
                  </a:lnTo>
                  <a:lnTo>
                    <a:pt x="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6005552" y="3416129"/>
              <a:ext cx="24541" cy="62983"/>
            </a:xfrm>
            <a:custGeom>
              <a:avLst/>
              <a:gdLst/>
              <a:ahLst/>
              <a:cxnLst/>
              <a:rect l="l" t="t" r="r" b="b"/>
              <a:pathLst>
                <a:path w="858" h="2202" extrusionOk="0">
                  <a:moveTo>
                    <a:pt x="0" y="0"/>
                  </a:moveTo>
                  <a:lnTo>
                    <a:pt x="0" y="2202"/>
                  </a:lnTo>
                  <a:lnTo>
                    <a:pt x="857" y="2202"/>
                  </a:lnTo>
                  <a:lnTo>
                    <a:pt x="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5850446" y="3233823"/>
              <a:ext cx="218752" cy="206853"/>
            </a:xfrm>
            <a:custGeom>
              <a:avLst/>
              <a:gdLst/>
              <a:ahLst/>
              <a:cxnLst/>
              <a:rect l="l" t="t" r="r" b="b"/>
              <a:pathLst>
                <a:path w="7648" h="7232" extrusionOk="0">
                  <a:moveTo>
                    <a:pt x="487" y="1"/>
                  </a:moveTo>
                  <a:lnTo>
                    <a:pt x="0" y="3663"/>
                  </a:lnTo>
                  <a:lnTo>
                    <a:pt x="487" y="7232"/>
                  </a:lnTo>
                  <a:lnTo>
                    <a:pt x="7648" y="7232"/>
                  </a:lnTo>
                  <a:lnTo>
                    <a:pt x="7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5662849" y="3233823"/>
              <a:ext cx="201533" cy="206853"/>
            </a:xfrm>
            <a:custGeom>
              <a:avLst/>
              <a:gdLst/>
              <a:ahLst/>
              <a:cxnLst/>
              <a:rect l="l" t="t" r="r" b="b"/>
              <a:pathLst>
                <a:path w="7046" h="7232" extrusionOk="0">
                  <a:moveTo>
                    <a:pt x="0" y="1"/>
                  </a:moveTo>
                  <a:lnTo>
                    <a:pt x="0" y="7232"/>
                  </a:lnTo>
                  <a:lnTo>
                    <a:pt x="7046" y="7232"/>
                  </a:lnTo>
                  <a:lnTo>
                    <a:pt x="70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5925325" y="3286192"/>
              <a:ext cx="94159" cy="104771"/>
            </a:xfrm>
            <a:custGeom>
              <a:avLst/>
              <a:gdLst/>
              <a:ahLst/>
              <a:cxnLst/>
              <a:rect l="l" t="t" r="r" b="b"/>
              <a:pathLst>
                <a:path w="3292" h="3663" extrusionOk="0">
                  <a:moveTo>
                    <a:pt x="580" y="1"/>
                  </a:moveTo>
                  <a:lnTo>
                    <a:pt x="1" y="1832"/>
                  </a:lnTo>
                  <a:lnTo>
                    <a:pt x="580" y="3662"/>
                  </a:lnTo>
                  <a:lnTo>
                    <a:pt x="3292" y="3662"/>
                  </a:lnTo>
                  <a:lnTo>
                    <a:pt x="3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5850446" y="3286192"/>
              <a:ext cx="91499" cy="104771"/>
            </a:xfrm>
            <a:custGeom>
              <a:avLst/>
              <a:gdLst/>
              <a:ahLst/>
              <a:cxnLst/>
              <a:rect l="l" t="t" r="r" b="b"/>
              <a:pathLst>
                <a:path w="3199" h="3663" extrusionOk="0">
                  <a:moveTo>
                    <a:pt x="487" y="1"/>
                  </a:moveTo>
                  <a:lnTo>
                    <a:pt x="0" y="1832"/>
                  </a:lnTo>
                  <a:lnTo>
                    <a:pt x="487" y="3662"/>
                  </a:lnTo>
                  <a:lnTo>
                    <a:pt x="3198" y="3662"/>
                  </a:lnTo>
                  <a:lnTo>
                    <a:pt x="31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5773537" y="3286192"/>
              <a:ext cx="90842" cy="104771"/>
            </a:xfrm>
            <a:custGeom>
              <a:avLst/>
              <a:gdLst/>
              <a:ahLst/>
              <a:cxnLst/>
              <a:rect l="l" t="t" r="r" b="b"/>
              <a:pathLst>
                <a:path w="3176" h="3663" extrusionOk="0">
                  <a:moveTo>
                    <a:pt x="580" y="1"/>
                  </a:moveTo>
                  <a:lnTo>
                    <a:pt x="1" y="1832"/>
                  </a:lnTo>
                  <a:lnTo>
                    <a:pt x="580" y="3662"/>
                  </a:lnTo>
                  <a:lnTo>
                    <a:pt x="3176" y="3662"/>
                  </a:lnTo>
                  <a:lnTo>
                    <a:pt x="3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5712559" y="3286192"/>
              <a:ext cx="77599" cy="104771"/>
            </a:xfrm>
            <a:custGeom>
              <a:avLst/>
              <a:gdLst/>
              <a:ahLst/>
              <a:cxnLst/>
              <a:rect l="l" t="t" r="r" b="b"/>
              <a:pathLst>
                <a:path w="2713" h="3663" extrusionOk="0">
                  <a:moveTo>
                    <a:pt x="1" y="1"/>
                  </a:moveTo>
                  <a:lnTo>
                    <a:pt x="1" y="3662"/>
                  </a:lnTo>
                  <a:lnTo>
                    <a:pt x="2712" y="3662"/>
                  </a:lnTo>
                  <a:lnTo>
                    <a:pt x="2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3" name="Google Shape;3933;p56"/>
          <p:cNvGrpSpPr/>
          <p:nvPr/>
        </p:nvGrpSpPr>
        <p:grpSpPr>
          <a:xfrm>
            <a:off x="4768494" y="3305748"/>
            <a:ext cx="352246" cy="309636"/>
            <a:chOff x="4798486" y="3178164"/>
            <a:chExt cx="405719" cy="356642"/>
          </a:xfrm>
        </p:grpSpPr>
        <p:sp>
          <p:nvSpPr>
            <p:cNvPr id="3934" name="Google Shape;3934;p56"/>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56"/>
          <p:cNvGrpSpPr/>
          <p:nvPr/>
        </p:nvGrpSpPr>
        <p:grpSpPr>
          <a:xfrm>
            <a:off x="4020388" y="3313222"/>
            <a:ext cx="343008" cy="294681"/>
            <a:chOff x="3936811" y="3186773"/>
            <a:chExt cx="395079" cy="339416"/>
          </a:xfrm>
        </p:grpSpPr>
        <p:sp>
          <p:nvSpPr>
            <p:cNvPr id="3957" name="Google Shape;3957;p56"/>
            <p:cNvSpPr/>
            <p:nvPr/>
          </p:nvSpPr>
          <p:spPr>
            <a:xfrm>
              <a:off x="4193337" y="3186773"/>
              <a:ext cx="138551" cy="229392"/>
            </a:xfrm>
            <a:custGeom>
              <a:avLst/>
              <a:gdLst/>
              <a:ahLst/>
              <a:cxnLst/>
              <a:rect l="l" t="t" r="r" b="b"/>
              <a:pathLst>
                <a:path w="4844" h="8020" extrusionOk="0">
                  <a:moveTo>
                    <a:pt x="487" y="1"/>
                  </a:moveTo>
                  <a:lnTo>
                    <a:pt x="0" y="8019"/>
                  </a:lnTo>
                  <a:lnTo>
                    <a:pt x="4844" y="7440"/>
                  </a:lnTo>
                  <a:lnTo>
                    <a:pt x="4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4119088" y="3186773"/>
              <a:ext cx="88182" cy="229392"/>
            </a:xfrm>
            <a:custGeom>
              <a:avLst/>
              <a:gdLst/>
              <a:ahLst/>
              <a:cxnLst/>
              <a:rect l="l" t="t" r="r" b="b"/>
              <a:pathLst>
                <a:path w="3083" h="8020" extrusionOk="0">
                  <a:moveTo>
                    <a:pt x="487" y="1"/>
                  </a:moveTo>
                  <a:lnTo>
                    <a:pt x="0" y="8019"/>
                  </a:lnTo>
                  <a:lnTo>
                    <a:pt x="3083" y="7440"/>
                  </a:lnTo>
                  <a:lnTo>
                    <a:pt x="3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936811" y="3186773"/>
              <a:ext cx="196242" cy="229392"/>
            </a:xfrm>
            <a:custGeom>
              <a:avLst/>
              <a:gdLst/>
              <a:ahLst/>
              <a:cxnLst/>
              <a:rect l="l" t="t" r="r" b="b"/>
              <a:pathLst>
                <a:path w="6861" h="8020" extrusionOk="0">
                  <a:moveTo>
                    <a:pt x="0" y="1"/>
                  </a:moveTo>
                  <a:lnTo>
                    <a:pt x="0" y="7440"/>
                  </a:lnTo>
                  <a:lnTo>
                    <a:pt x="6860" y="8019"/>
                  </a:lnTo>
                  <a:lnTo>
                    <a:pt x="68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4146917" y="3280243"/>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3975251" y="3280243"/>
              <a:ext cx="146531" cy="22567"/>
            </a:xfrm>
            <a:custGeom>
              <a:avLst/>
              <a:gdLst/>
              <a:ahLst/>
              <a:cxnLst/>
              <a:rect l="l" t="t" r="r" b="b"/>
              <a:pathLst>
                <a:path w="5123" h="789" extrusionOk="0">
                  <a:moveTo>
                    <a:pt x="0" y="0"/>
                  </a:moveTo>
                  <a:lnTo>
                    <a:pt x="0" y="788"/>
                  </a:lnTo>
                  <a:lnTo>
                    <a:pt x="5122" y="788"/>
                  </a:lnTo>
                  <a:lnTo>
                    <a:pt x="51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3975251" y="3230534"/>
              <a:ext cx="25227" cy="22539"/>
            </a:xfrm>
            <a:custGeom>
              <a:avLst/>
              <a:gdLst/>
              <a:ahLst/>
              <a:cxnLst/>
              <a:rect l="l" t="t" r="r" b="b"/>
              <a:pathLst>
                <a:path w="882" h="788" extrusionOk="0">
                  <a:moveTo>
                    <a:pt x="0" y="0"/>
                  </a:moveTo>
                  <a:lnTo>
                    <a:pt x="0" y="788"/>
                  </a:lnTo>
                  <a:lnTo>
                    <a:pt x="881" y="788"/>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975251" y="3327293"/>
              <a:ext cx="25227" cy="25227"/>
            </a:xfrm>
            <a:custGeom>
              <a:avLst/>
              <a:gdLst/>
              <a:ahLst/>
              <a:cxnLst/>
              <a:rect l="l" t="t" r="r" b="b"/>
              <a:pathLst>
                <a:path w="882"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4246364" y="3230534"/>
              <a:ext cx="46422" cy="22539"/>
            </a:xfrm>
            <a:custGeom>
              <a:avLst/>
              <a:gdLst/>
              <a:ahLst/>
              <a:cxnLst/>
              <a:rect l="l" t="t" r="r" b="b"/>
              <a:pathLst>
                <a:path w="1623" h="788"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4246364" y="3280243"/>
              <a:ext cx="46422" cy="22567"/>
            </a:xfrm>
            <a:custGeom>
              <a:avLst/>
              <a:gdLst/>
              <a:ahLst/>
              <a:cxnLst/>
              <a:rect l="l" t="t" r="r" b="b"/>
              <a:pathLst>
                <a:path w="1623" h="789"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4246364" y="3327293"/>
              <a:ext cx="46422" cy="25227"/>
            </a:xfrm>
            <a:custGeom>
              <a:avLst/>
              <a:gdLst/>
              <a:ahLst/>
              <a:cxnLst/>
              <a:rect l="l" t="t" r="r" b="b"/>
              <a:pathLst>
                <a:path w="1623" h="882" extrusionOk="0">
                  <a:moveTo>
                    <a:pt x="0" y="1"/>
                  </a:moveTo>
                  <a:lnTo>
                    <a:pt x="0" y="881"/>
                  </a:lnTo>
                  <a:lnTo>
                    <a:pt x="1622" y="881"/>
                  </a:lnTo>
                  <a:lnTo>
                    <a:pt x="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4119088" y="3449250"/>
              <a:ext cx="80230" cy="66329"/>
            </a:xfrm>
            <a:custGeom>
              <a:avLst/>
              <a:gdLst/>
              <a:ahLst/>
              <a:cxnLst/>
              <a:rect l="l" t="t" r="r" b="b"/>
              <a:pathLst>
                <a:path w="2805" h="2319" extrusionOk="0">
                  <a:moveTo>
                    <a:pt x="0" y="1"/>
                  </a:moveTo>
                  <a:lnTo>
                    <a:pt x="487" y="2318"/>
                  </a:lnTo>
                  <a:lnTo>
                    <a:pt x="2805" y="2318"/>
                  </a:lnTo>
                  <a:lnTo>
                    <a:pt x="2805" y="58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4069378" y="3449250"/>
              <a:ext cx="63669" cy="66329"/>
            </a:xfrm>
            <a:custGeom>
              <a:avLst/>
              <a:gdLst/>
              <a:ahLst/>
              <a:cxnLst/>
              <a:rect l="l" t="t" r="r" b="b"/>
              <a:pathLst>
                <a:path w="2226" h="2319" extrusionOk="0">
                  <a:moveTo>
                    <a:pt x="2225" y="1"/>
                  </a:moveTo>
                  <a:lnTo>
                    <a:pt x="0" y="580"/>
                  </a:lnTo>
                  <a:lnTo>
                    <a:pt x="0" y="2318"/>
                  </a:lnTo>
                  <a:lnTo>
                    <a:pt x="2225" y="2318"/>
                  </a:lnTo>
                  <a:lnTo>
                    <a:pt x="2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4127039" y="3504279"/>
              <a:ext cx="108089" cy="21910"/>
            </a:xfrm>
            <a:custGeom>
              <a:avLst/>
              <a:gdLst/>
              <a:ahLst/>
              <a:cxnLst/>
              <a:rect l="l" t="t" r="r" b="b"/>
              <a:pathLst>
                <a:path w="3779" h="766" extrusionOk="0">
                  <a:moveTo>
                    <a:pt x="209" y="0"/>
                  </a:moveTo>
                  <a:lnTo>
                    <a:pt x="1" y="394"/>
                  </a:lnTo>
                  <a:lnTo>
                    <a:pt x="209" y="765"/>
                  </a:lnTo>
                  <a:lnTo>
                    <a:pt x="3778" y="765"/>
                  </a:lnTo>
                  <a:lnTo>
                    <a:pt x="3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4033570" y="3504279"/>
              <a:ext cx="99479" cy="21910"/>
            </a:xfrm>
            <a:custGeom>
              <a:avLst/>
              <a:gdLst/>
              <a:ahLst/>
              <a:cxnLst/>
              <a:rect l="l" t="t" r="r" b="b"/>
              <a:pathLst>
                <a:path w="3478" h="766" extrusionOk="0">
                  <a:moveTo>
                    <a:pt x="1" y="0"/>
                  </a:moveTo>
                  <a:lnTo>
                    <a:pt x="1" y="765"/>
                  </a:lnTo>
                  <a:lnTo>
                    <a:pt x="3477" y="765"/>
                  </a:lnTo>
                  <a:lnTo>
                    <a:pt x="3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4119088" y="3399540"/>
              <a:ext cx="212803" cy="66329"/>
            </a:xfrm>
            <a:custGeom>
              <a:avLst/>
              <a:gdLst/>
              <a:ahLst/>
              <a:cxnLst/>
              <a:rect l="l" t="t" r="r" b="b"/>
              <a:pathLst>
                <a:path w="7440" h="2319" extrusionOk="0">
                  <a:moveTo>
                    <a:pt x="487" y="1"/>
                  </a:moveTo>
                  <a:lnTo>
                    <a:pt x="0" y="1159"/>
                  </a:lnTo>
                  <a:lnTo>
                    <a:pt x="487" y="2318"/>
                  </a:lnTo>
                  <a:lnTo>
                    <a:pt x="7440" y="2318"/>
                  </a:lnTo>
                  <a:lnTo>
                    <a:pt x="74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3936811" y="3399540"/>
              <a:ext cx="196242" cy="66329"/>
            </a:xfrm>
            <a:custGeom>
              <a:avLst/>
              <a:gdLst/>
              <a:ahLst/>
              <a:cxnLst/>
              <a:rect l="l" t="t" r="r" b="b"/>
              <a:pathLst>
                <a:path w="6861" h="2319" extrusionOk="0">
                  <a:moveTo>
                    <a:pt x="0" y="1"/>
                  </a:moveTo>
                  <a:lnTo>
                    <a:pt x="0" y="2318"/>
                  </a:lnTo>
                  <a:lnTo>
                    <a:pt x="6860" y="2318"/>
                  </a:lnTo>
                  <a:lnTo>
                    <a:pt x="68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4127039" y="3230534"/>
              <a:ext cx="44448" cy="22539"/>
            </a:xfrm>
            <a:custGeom>
              <a:avLst/>
              <a:gdLst/>
              <a:ahLst/>
              <a:cxnLst/>
              <a:rect l="l" t="t" r="r" b="b"/>
              <a:pathLst>
                <a:path w="1554" h="788" extrusionOk="0">
                  <a:moveTo>
                    <a:pt x="209" y="0"/>
                  </a:moveTo>
                  <a:lnTo>
                    <a:pt x="1" y="394"/>
                  </a:lnTo>
                  <a:lnTo>
                    <a:pt x="209" y="788"/>
                  </a:lnTo>
                  <a:lnTo>
                    <a:pt x="1553" y="788"/>
                  </a:lnTo>
                  <a:lnTo>
                    <a:pt x="15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4127039" y="3327293"/>
              <a:ext cx="44448" cy="25227"/>
            </a:xfrm>
            <a:custGeom>
              <a:avLst/>
              <a:gdLst/>
              <a:ahLst/>
              <a:cxnLst/>
              <a:rect l="l" t="t" r="r" b="b"/>
              <a:pathLst>
                <a:path w="1554" h="882" extrusionOk="0">
                  <a:moveTo>
                    <a:pt x="209" y="1"/>
                  </a:moveTo>
                  <a:lnTo>
                    <a:pt x="1" y="487"/>
                  </a:lnTo>
                  <a:lnTo>
                    <a:pt x="209" y="881"/>
                  </a:lnTo>
                  <a:lnTo>
                    <a:pt x="1553" y="881"/>
                  </a:lnTo>
                  <a:lnTo>
                    <a:pt x="15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4024960" y="3230534"/>
              <a:ext cx="108089" cy="22539"/>
            </a:xfrm>
            <a:custGeom>
              <a:avLst/>
              <a:gdLst/>
              <a:ahLst/>
              <a:cxnLst/>
              <a:rect l="l" t="t" r="r" b="b"/>
              <a:pathLst>
                <a:path w="3779" h="788" extrusionOk="0">
                  <a:moveTo>
                    <a:pt x="1" y="0"/>
                  </a:moveTo>
                  <a:lnTo>
                    <a:pt x="1" y="788"/>
                  </a:lnTo>
                  <a:lnTo>
                    <a:pt x="3778" y="788"/>
                  </a:lnTo>
                  <a:lnTo>
                    <a:pt x="37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4024960" y="3327293"/>
              <a:ext cx="108089" cy="25227"/>
            </a:xfrm>
            <a:custGeom>
              <a:avLst/>
              <a:gdLst/>
              <a:ahLst/>
              <a:cxnLst/>
              <a:rect l="l" t="t" r="r" b="b"/>
              <a:pathLst>
                <a:path w="3779" h="882" extrusionOk="0">
                  <a:moveTo>
                    <a:pt x="1" y="1"/>
                  </a:moveTo>
                  <a:lnTo>
                    <a:pt x="1" y="881"/>
                  </a:lnTo>
                  <a:lnTo>
                    <a:pt x="3778" y="881"/>
                  </a:lnTo>
                  <a:lnTo>
                    <a:pt x="37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6"/>
          <p:cNvGrpSpPr/>
          <p:nvPr/>
        </p:nvGrpSpPr>
        <p:grpSpPr>
          <a:xfrm>
            <a:off x="3272257" y="3284442"/>
            <a:ext cx="355101" cy="352218"/>
            <a:chOff x="3075107" y="3153624"/>
            <a:chExt cx="409009" cy="405688"/>
          </a:xfrm>
        </p:grpSpPr>
        <p:sp>
          <p:nvSpPr>
            <p:cNvPr id="3978" name="Google Shape;3978;p56"/>
            <p:cNvSpPr/>
            <p:nvPr/>
          </p:nvSpPr>
          <p:spPr>
            <a:xfrm>
              <a:off x="3262704" y="3172844"/>
              <a:ext cx="221412" cy="226732"/>
            </a:xfrm>
            <a:custGeom>
              <a:avLst/>
              <a:gdLst/>
              <a:ahLst/>
              <a:cxnLst/>
              <a:rect l="l" t="t" r="r" b="b"/>
              <a:pathLst>
                <a:path w="7741" h="7927" extrusionOk="0">
                  <a:moveTo>
                    <a:pt x="579" y="1"/>
                  </a:moveTo>
                  <a:lnTo>
                    <a:pt x="0" y="4242"/>
                  </a:lnTo>
                  <a:lnTo>
                    <a:pt x="579" y="7927"/>
                  </a:lnTo>
                  <a:lnTo>
                    <a:pt x="5516" y="7927"/>
                  </a:lnTo>
                  <a:cubicBezTo>
                    <a:pt x="6675" y="7927"/>
                    <a:pt x="7741" y="6953"/>
                    <a:pt x="7741" y="5702"/>
                  </a:cubicBezTo>
                  <a:cubicBezTo>
                    <a:pt x="7741" y="4450"/>
                    <a:pt x="6767" y="3477"/>
                    <a:pt x="5516" y="3477"/>
                  </a:cubicBezTo>
                  <a:cubicBezTo>
                    <a:pt x="5423" y="2133"/>
                    <a:pt x="4264" y="974"/>
                    <a:pt x="2897" y="974"/>
                  </a:cubicBezTo>
                  <a:cubicBezTo>
                    <a:pt x="2410" y="974"/>
                    <a:pt x="2040" y="1067"/>
                    <a:pt x="1646" y="1252"/>
                  </a:cubicBezTo>
                  <a:cubicBezTo>
                    <a:pt x="1460" y="766"/>
                    <a:pt x="1066" y="279"/>
                    <a:pt x="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3075107" y="3153624"/>
              <a:ext cx="204193" cy="245953"/>
            </a:xfrm>
            <a:custGeom>
              <a:avLst/>
              <a:gdLst/>
              <a:ahLst/>
              <a:cxnLst/>
              <a:rect l="l" t="t" r="r" b="b"/>
              <a:pathLst>
                <a:path w="7139" h="8599" extrusionOk="0">
                  <a:moveTo>
                    <a:pt x="5215" y="1"/>
                  </a:moveTo>
                  <a:cubicBezTo>
                    <a:pt x="3291" y="1"/>
                    <a:pt x="1739" y="1530"/>
                    <a:pt x="1739" y="3384"/>
                  </a:cubicBezTo>
                  <a:cubicBezTo>
                    <a:pt x="1739" y="3662"/>
                    <a:pt x="1831" y="3964"/>
                    <a:pt x="1831" y="4149"/>
                  </a:cubicBezTo>
                  <a:cubicBezTo>
                    <a:pt x="858" y="4334"/>
                    <a:pt x="1" y="5308"/>
                    <a:pt x="1" y="6374"/>
                  </a:cubicBezTo>
                  <a:cubicBezTo>
                    <a:pt x="1" y="7625"/>
                    <a:pt x="1067" y="8599"/>
                    <a:pt x="2225" y="8599"/>
                  </a:cubicBezTo>
                  <a:lnTo>
                    <a:pt x="7138" y="8599"/>
                  </a:lnTo>
                  <a:lnTo>
                    <a:pt x="7138"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3177186" y="3487691"/>
              <a:ext cx="102111" cy="71621"/>
            </a:xfrm>
            <a:custGeom>
              <a:avLst/>
              <a:gdLst/>
              <a:ahLst/>
              <a:cxnLst/>
              <a:rect l="l" t="t" r="r" b="b"/>
              <a:pathLst>
                <a:path w="3570" h="2504" extrusionOk="0">
                  <a:moveTo>
                    <a:pt x="1924" y="1"/>
                  </a:moveTo>
                  <a:lnTo>
                    <a:pt x="0" y="974"/>
                  </a:lnTo>
                  <a:cubicBezTo>
                    <a:pt x="881" y="1924"/>
                    <a:pt x="2133" y="2504"/>
                    <a:pt x="3569" y="2504"/>
                  </a:cubicBezTo>
                  <a:lnTo>
                    <a:pt x="19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3144037" y="3412812"/>
              <a:ext cx="77599" cy="102769"/>
            </a:xfrm>
            <a:custGeom>
              <a:avLst/>
              <a:gdLst/>
              <a:ahLst/>
              <a:cxnLst/>
              <a:rect l="l" t="t" r="r" b="b"/>
              <a:pathLst>
                <a:path w="2713" h="3593" extrusionOk="0">
                  <a:moveTo>
                    <a:pt x="2712" y="0"/>
                  </a:moveTo>
                  <a:lnTo>
                    <a:pt x="1" y="394"/>
                  </a:lnTo>
                  <a:cubicBezTo>
                    <a:pt x="1" y="1646"/>
                    <a:pt x="487" y="2712"/>
                    <a:pt x="1159" y="3592"/>
                  </a:cubicBezTo>
                  <a:cubicBezTo>
                    <a:pt x="1646" y="3291"/>
                    <a:pt x="2133" y="3106"/>
                    <a:pt x="2712" y="2897"/>
                  </a:cubicBezTo>
                  <a:lnTo>
                    <a:pt x="2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3144037" y="3333270"/>
              <a:ext cx="94159" cy="90842"/>
            </a:xfrm>
            <a:custGeom>
              <a:avLst/>
              <a:gdLst/>
              <a:ahLst/>
              <a:cxnLst/>
              <a:rect l="l" t="t" r="r" b="b"/>
              <a:pathLst>
                <a:path w="3292" h="3176" extrusionOk="0">
                  <a:moveTo>
                    <a:pt x="1159" y="0"/>
                  </a:moveTo>
                  <a:cubicBezTo>
                    <a:pt x="487" y="858"/>
                    <a:pt x="1" y="2016"/>
                    <a:pt x="1" y="3175"/>
                  </a:cubicBezTo>
                  <a:lnTo>
                    <a:pt x="2318" y="3175"/>
                  </a:lnTo>
                  <a:lnTo>
                    <a:pt x="3292" y="278"/>
                  </a:lnTo>
                  <a:lnTo>
                    <a:pt x="1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3177186" y="3288852"/>
              <a:ext cx="102111" cy="63669"/>
            </a:xfrm>
            <a:custGeom>
              <a:avLst/>
              <a:gdLst/>
              <a:ahLst/>
              <a:cxnLst/>
              <a:rect l="l" t="t" r="r" b="b"/>
              <a:pathLst>
                <a:path w="3570" h="2226" extrusionOk="0">
                  <a:moveTo>
                    <a:pt x="3569" y="0"/>
                  </a:moveTo>
                  <a:cubicBezTo>
                    <a:pt x="2133" y="0"/>
                    <a:pt x="881" y="580"/>
                    <a:pt x="0" y="1553"/>
                  </a:cubicBezTo>
                  <a:cubicBezTo>
                    <a:pt x="487" y="1831"/>
                    <a:pt x="974" y="2017"/>
                    <a:pt x="1553" y="2225"/>
                  </a:cubicBez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3279264" y="3487691"/>
              <a:ext cx="102111" cy="71621"/>
            </a:xfrm>
            <a:custGeom>
              <a:avLst/>
              <a:gdLst/>
              <a:ahLst/>
              <a:cxnLst/>
              <a:rect l="l" t="t" r="r" b="b"/>
              <a:pathLst>
                <a:path w="3570" h="2504" extrusionOk="0">
                  <a:moveTo>
                    <a:pt x="1646" y="1"/>
                  </a:moveTo>
                  <a:lnTo>
                    <a:pt x="0" y="2504"/>
                  </a:lnTo>
                  <a:cubicBezTo>
                    <a:pt x="1461" y="2504"/>
                    <a:pt x="2712" y="1924"/>
                    <a:pt x="3569" y="974"/>
                  </a:cubicBezTo>
                  <a:lnTo>
                    <a:pt x="1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3337583" y="3412812"/>
              <a:ext cx="76941" cy="102769"/>
            </a:xfrm>
            <a:custGeom>
              <a:avLst/>
              <a:gdLst/>
              <a:ahLst/>
              <a:cxnLst/>
              <a:rect l="l" t="t" r="r" b="b"/>
              <a:pathLst>
                <a:path w="2690" h="3593" extrusionOk="0">
                  <a:moveTo>
                    <a:pt x="1" y="0"/>
                  </a:moveTo>
                  <a:lnTo>
                    <a:pt x="1" y="2897"/>
                  </a:lnTo>
                  <a:cubicBezTo>
                    <a:pt x="580" y="3106"/>
                    <a:pt x="1067" y="3291"/>
                    <a:pt x="1530" y="3592"/>
                  </a:cubicBezTo>
                  <a:cubicBezTo>
                    <a:pt x="2226" y="2712"/>
                    <a:pt x="2689" y="1646"/>
                    <a:pt x="2689" y="394"/>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3321022" y="3333270"/>
              <a:ext cx="93502" cy="90842"/>
            </a:xfrm>
            <a:custGeom>
              <a:avLst/>
              <a:gdLst/>
              <a:ahLst/>
              <a:cxnLst/>
              <a:rect l="l" t="t" r="r" b="b"/>
              <a:pathLst>
                <a:path w="3269" h="3176" extrusionOk="0">
                  <a:moveTo>
                    <a:pt x="2109" y="0"/>
                  </a:moveTo>
                  <a:lnTo>
                    <a:pt x="1" y="278"/>
                  </a:lnTo>
                  <a:lnTo>
                    <a:pt x="951" y="3175"/>
                  </a:lnTo>
                  <a:lnTo>
                    <a:pt x="3268" y="3175"/>
                  </a:lnTo>
                  <a:cubicBezTo>
                    <a:pt x="3268" y="2016"/>
                    <a:pt x="2805" y="858"/>
                    <a:pt x="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3279264" y="3288852"/>
              <a:ext cx="102111" cy="63669"/>
            </a:xfrm>
            <a:custGeom>
              <a:avLst/>
              <a:gdLst/>
              <a:ahLst/>
              <a:cxnLst/>
              <a:rect l="l" t="t" r="r" b="b"/>
              <a:pathLst>
                <a:path w="3570" h="2226" extrusionOk="0">
                  <a:moveTo>
                    <a:pt x="0" y="0"/>
                  </a:moveTo>
                  <a:lnTo>
                    <a:pt x="2040" y="2225"/>
                  </a:lnTo>
                  <a:cubicBezTo>
                    <a:pt x="2619" y="2017"/>
                    <a:pt x="3106" y="1831"/>
                    <a:pt x="3569" y="1553"/>
                  </a:cubicBezTo>
                  <a:cubicBezTo>
                    <a:pt x="2712" y="580"/>
                    <a:pt x="1461"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3268653" y="3479081"/>
              <a:ext cx="68961" cy="80230"/>
            </a:xfrm>
            <a:custGeom>
              <a:avLst/>
              <a:gdLst/>
              <a:ahLst/>
              <a:cxnLst/>
              <a:rect l="l" t="t" r="r" b="b"/>
              <a:pathLst>
                <a:path w="2411" h="2805" extrusionOk="0">
                  <a:moveTo>
                    <a:pt x="1" y="1"/>
                  </a:moveTo>
                  <a:lnTo>
                    <a:pt x="371" y="2805"/>
                  </a:lnTo>
                  <a:cubicBezTo>
                    <a:pt x="1159" y="2805"/>
                    <a:pt x="1924" y="1947"/>
                    <a:pt x="2411" y="580"/>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3268653" y="3412812"/>
              <a:ext cx="79572" cy="82890"/>
            </a:xfrm>
            <a:custGeom>
              <a:avLst/>
              <a:gdLst/>
              <a:ahLst/>
              <a:cxnLst/>
              <a:rect l="l" t="t" r="r" b="b"/>
              <a:pathLst>
                <a:path w="2782" h="2898" extrusionOk="0">
                  <a:moveTo>
                    <a:pt x="1" y="0"/>
                  </a:moveTo>
                  <a:lnTo>
                    <a:pt x="371" y="2712"/>
                  </a:lnTo>
                  <a:cubicBezTo>
                    <a:pt x="1044" y="2712"/>
                    <a:pt x="1832" y="2804"/>
                    <a:pt x="2411" y="2897"/>
                  </a:cubicBezTo>
                  <a:cubicBezTo>
                    <a:pt x="2689" y="2225"/>
                    <a:pt x="2782" y="1367"/>
                    <a:pt x="2782" y="39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3268653" y="3349831"/>
              <a:ext cx="79572" cy="74281"/>
            </a:xfrm>
            <a:custGeom>
              <a:avLst/>
              <a:gdLst/>
              <a:ahLst/>
              <a:cxnLst/>
              <a:rect l="l" t="t" r="r" b="b"/>
              <a:pathLst>
                <a:path w="2782" h="2597" extrusionOk="0">
                  <a:moveTo>
                    <a:pt x="1" y="1"/>
                  </a:moveTo>
                  <a:lnTo>
                    <a:pt x="371" y="2596"/>
                  </a:lnTo>
                  <a:lnTo>
                    <a:pt x="2782" y="2596"/>
                  </a:lnTo>
                  <a:cubicBezTo>
                    <a:pt x="2782" y="1739"/>
                    <a:pt x="2689" y="858"/>
                    <a:pt x="2411" y="93"/>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3268653" y="3288852"/>
              <a:ext cx="68961" cy="71621"/>
            </a:xfrm>
            <a:custGeom>
              <a:avLst/>
              <a:gdLst/>
              <a:ahLst/>
              <a:cxnLst/>
              <a:rect l="l" t="t" r="r" b="b"/>
              <a:pathLst>
                <a:path w="2411" h="2504" extrusionOk="0">
                  <a:moveTo>
                    <a:pt x="371" y="0"/>
                  </a:moveTo>
                  <a:lnTo>
                    <a:pt x="1" y="1252"/>
                  </a:lnTo>
                  <a:lnTo>
                    <a:pt x="371" y="2503"/>
                  </a:lnTo>
                  <a:cubicBezTo>
                    <a:pt x="1044" y="2503"/>
                    <a:pt x="1832" y="2411"/>
                    <a:pt x="2411" y="2225"/>
                  </a:cubicBezTo>
                  <a:cubicBezTo>
                    <a:pt x="1924" y="858"/>
                    <a:pt x="1159"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3221604" y="3490350"/>
              <a:ext cx="57691" cy="68961"/>
            </a:xfrm>
            <a:custGeom>
              <a:avLst/>
              <a:gdLst/>
              <a:ahLst/>
              <a:cxnLst/>
              <a:rect l="l" t="t" r="r" b="b"/>
              <a:pathLst>
                <a:path w="2017" h="2411" extrusionOk="0">
                  <a:moveTo>
                    <a:pt x="2016" y="1"/>
                  </a:moveTo>
                  <a:cubicBezTo>
                    <a:pt x="1344" y="1"/>
                    <a:pt x="672" y="93"/>
                    <a:pt x="0" y="186"/>
                  </a:cubicBezTo>
                  <a:cubicBezTo>
                    <a:pt x="487" y="1553"/>
                    <a:pt x="1252" y="2411"/>
                    <a:pt x="2016" y="2411"/>
                  </a:cubicBezTo>
                  <a:lnTo>
                    <a:pt x="20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3210335" y="3424081"/>
              <a:ext cx="68961" cy="71621"/>
            </a:xfrm>
            <a:custGeom>
              <a:avLst/>
              <a:gdLst/>
              <a:ahLst/>
              <a:cxnLst/>
              <a:rect l="l" t="t" r="r" b="b"/>
              <a:pathLst>
                <a:path w="2411" h="2504" extrusionOk="0">
                  <a:moveTo>
                    <a:pt x="0" y="0"/>
                  </a:moveTo>
                  <a:cubicBezTo>
                    <a:pt x="0" y="973"/>
                    <a:pt x="93" y="1831"/>
                    <a:pt x="394" y="2503"/>
                  </a:cubicBezTo>
                  <a:cubicBezTo>
                    <a:pt x="1066" y="2410"/>
                    <a:pt x="1738" y="2318"/>
                    <a:pt x="2410" y="2318"/>
                  </a:cubicBezTo>
                  <a:lnTo>
                    <a:pt x="2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3221604" y="3288852"/>
              <a:ext cx="57691" cy="71621"/>
            </a:xfrm>
            <a:custGeom>
              <a:avLst/>
              <a:gdLst/>
              <a:ahLst/>
              <a:cxnLst/>
              <a:rect l="l" t="t" r="r" b="b"/>
              <a:pathLst>
                <a:path w="2017" h="2504" extrusionOk="0">
                  <a:moveTo>
                    <a:pt x="2016" y="0"/>
                  </a:moveTo>
                  <a:cubicBezTo>
                    <a:pt x="1252" y="0"/>
                    <a:pt x="487" y="858"/>
                    <a:pt x="0" y="2225"/>
                  </a:cubicBezTo>
                  <a:cubicBezTo>
                    <a:pt x="672" y="2411"/>
                    <a:pt x="1344" y="2503"/>
                    <a:pt x="2016" y="2503"/>
                  </a:cubicBezTo>
                  <a:lnTo>
                    <a:pt x="2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3210335" y="3352491"/>
              <a:ext cx="68961" cy="71621"/>
            </a:xfrm>
            <a:custGeom>
              <a:avLst/>
              <a:gdLst/>
              <a:ahLst/>
              <a:cxnLst/>
              <a:rect l="l" t="t" r="r" b="b"/>
              <a:pathLst>
                <a:path w="2411" h="2504" extrusionOk="0">
                  <a:moveTo>
                    <a:pt x="394" y="0"/>
                  </a:moveTo>
                  <a:cubicBezTo>
                    <a:pt x="93" y="765"/>
                    <a:pt x="0" y="1646"/>
                    <a:pt x="0" y="2503"/>
                  </a:cubicBezTo>
                  <a:lnTo>
                    <a:pt x="2410" y="2503"/>
                  </a:lnTo>
                  <a:lnTo>
                    <a:pt x="2410" y="278"/>
                  </a:lnTo>
                  <a:cubicBezTo>
                    <a:pt x="1738" y="278"/>
                    <a:pt x="1066" y="186"/>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56"/>
          <p:cNvGrpSpPr/>
          <p:nvPr/>
        </p:nvGrpSpPr>
        <p:grpSpPr>
          <a:xfrm>
            <a:off x="2524126" y="3284442"/>
            <a:ext cx="355101" cy="352219"/>
            <a:chOff x="2213404" y="3153624"/>
            <a:chExt cx="409009" cy="405689"/>
          </a:xfrm>
        </p:grpSpPr>
        <p:sp>
          <p:nvSpPr>
            <p:cNvPr id="3997" name="Google Shape;3997;p56"/>
            <p:cNvSpPr/>
            <p:nvPr/>
          </p:nvSpPr>
          <p:spPr>
            <a:xfrm>
              <a:off x="2401001" y="3172844"/>
              <a:ext cx="221412" cy="226732"/>
            </a:xfrm>
            <a:custGeom>
              <a:avLst/>
              <a:gdLst/>
              <a:ahLst/>
              <a:cxnLst/>
              <a:rect l="l" t="t" r="r" b="b"/>
              <a:pathLst>
                <a:path w="7741" h="7927" extrusionOk="0">
                  <a:moveTo>
                    <a:pt x="580" y="1"/>
                  </a:moveTo>
                  <a:lnTo>
                    <a:pt x="0" y="4242"/>
                  </a:lnTo>
                  <a:lnTo>
                    <a:pt x="580" y="7927"/>
                  </a:lnTo>
                  <a:lnTo>
                    <a:pt x="5516" y="7927"/>
                  </a:lnTo>
                  <a:cubicBezTo>
                    <a:pt x="6675" y="7927"/>
                    <a:pt x="7741" y="6953"/>
                    <a:pt x="7741" y="5702"/>
                  </a:cubicBezTo>
                  <a:cubicBezTo>
                    <a:pt x="7741" y="4450"/>
                    <a:pt x="6768" y="3477"/>
                    <a:pt x="5516" y="3477"/>
                  </a:cubicBezTo>
                  <a:cubicBezTo>
                    <a:pt x="5423" y="2133"/>
                    <a:pt x="4265" y="974"/>
                    <a:pt x="2897" y="974"/>
                  </a:cubicBezTo>
                  <a:cubicBezTo>
                    <a:pt x="2411" y="974"/>
                    <a:pt x="2040" y="1067"/>
                    <a:pt x="1646" y="1252"/>
                  </a:cubicBezTo>
                  <a:cubicBezTo>
                    <a:pt x="1460" y="766"/>
                    <a:pt x="1066" y="279"/>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213404" y="3153624"/>
              <a:ext cx="204193" cy="245953"/>
            </a:xfrm>
            <a:custGeom>
              <a:avLst/>
              <a:gdLst/>
              <a:ahLst/>
              <a:cxnLst/>
              <a:rect l="l" t="t" r="r" b="b"/>
              <a:pathLst>
                <a:path w="7139" h="8599" extrusionOk="0">
                  <a:moveTo>
                    <a:pt x="5215" y="1"/>
                  </a:moveTo>
                  <a:cubicBezTo>
                    <a:pt x="3292" y="1"/>
                    <a:pt x="1739" y="1530"/>
                    <a:pt x="1739" y="3384"/>
                  </a:cubicBezTo>
                  <a:cubicBezTo>
                    <a:pt x="1739" y="3662"/>
                    <a:pt x="1832" y="3964"/>
                    <a:pt x="1832" y="4149"/>
                  </a:cubicBezTo>
                  <a:cubicBezTo>
                    <a:pt x="858" y="4334"/>
                    <a:pt x="1" y="5308"/>
                    <a:pt x="1" y="6374"/>
                  </a:cubicBezTo>
                  <a:cubicBezTo>
                    <a:pt x="1" y="7625"/>
                    <a:pt x="1067" y="8599"/>
                    <a:pt x="2226" y="8599"/>
                  </a:cubicBezTo>
                  <a:lnTo>
                    <a:pt x="7139" y="8599"/>
                  </a:lnTo>
                  <a:lnTo>
                    <a:pt x="7139"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401001" y="3443301"/>
              <a:ext cx="141211" cy="116012"/>
            </a:xfrm>
            <a:custGeom>
              <a:avLst/>
              <a:gdLst/>
              <a:ahLst/>
              <a:cxnLst/>
              <a:rect l="l" t="t" r="r" b="b"/>
              <a:pathLst>
                <a:path w="4937" h="4056" extrusionOk="0">
                  <a:moveTo>
                    <a:pt x="0" y="0"/>
                  </a:moveTo>
                  <a:lnTo>
                    <a:pt x="580" y="4056"/>
                  </a:lnTo>
                  <a:lnTo>
                    <a:pt x="4937" y="4056"/>
                  </a:lnTo>
                  <a:lnTo>
                    <a:pt x="4937" y="58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293602" y="3443301"/>
              <a:ext cx="123992" cy="116012"/>
            </a:xfrm>
            <a:custGeom>
              <a:avLst/>
              <a:gdLst/>
              <a:ahLst/>
              <a:cxnLst/>
              <a:rect l="l" t="t" r="r" b="b"/>
              <a:pathLst>
                <a:path w="4335" h="4056" extrusionOk="0">
                  <a:moveTo>
                    <a:pt x="4335" y="0"/>
                  </a:moveTo>
                  <a:lnTo>
                    <a:pt x="1" y="580"/>
                  </a:lnTo>
                  <a:lnTo>
                    <a:pt x="1" y="4056"/>
                  </a:lnTo>
                  <a:lnTo>
                    <a:pt x="4335" y="4056"/>
                  </a:lnTo>
                  <a:lnTo>
                    <a:pt x="43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401001" y="3357782"/>
              <a:ext cx="141211" cy="102111"/>
            </a:xfrm>
            <a:custGeom>
              <a:avLst/>
              <a:gdLst/>
              <a:ahLst/>
              <a:cxnLst/>
              <a:rect l="l" t="t" r="r" b="b"/>
              <a:pathLst>
                <a:path w="4937" h="3570" extrusionOk="0">
                  <a:moveTo>
                    <a:pt x="580" y="1"/>
                  </a:moveTo>
                  <a:lnTo>
                    <a:pt x="0" y="1739"/>
                  </a:lnTo>
                  <a:lnTo>
                    <a:pt x="580" y="3570"/>
                  </a:lnTo>
                  <a:lnTo>
                    <a:pt x="4937" y="3570"/>
                  </a:lnTo>
                  <a:lnTo>
                    <a:pt x="49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293602" y="3357782"/>
              <a:ext cx="123992" cy="102111"/>
            </a:xfrm>
            <a:custGeom>
              <a:avLst/>
              <a:gdLst/>
              <a:ahLst/>
              <a:cxnLst/>
              <a:rect l="l" t="t" r="r" b="b"/>
              <a:pathLst>
                <a:path w="4335" h="3570" extrusionOk="0">
                  <a:moveTo>
                    <a:pt x="1" y="1"/>
                  </a:moveTo>
                  <a:lnTo>
                    <a:pt x="1" y="3570"/>
                  </a:lnTo>
                  <a:lnTo>
                    <a:pt x="4335" y="3570"/>
                  </a:lnTo>
                  <a:lnTo>
                    <a:pt x="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478539" y="3498960"/>
              <a:ext cx="24570" cy="21910"/>
            </a:xfrm>
            <a:custGeom>
              <a:avLst/>
              <a:gdLst/>
              <a:ahLst/>
              <a:cxnLst/>
              <a:rect l="l" t="t" r="r" b="b"/>
              <a:pathLst>
                <a:path w="859" h="766" extrusionOk="0">
                  <a:moveTo>
                    <a:pt x="1" y="1"/>
                  </a:moveTo>
                  <a:lnTo>
                    <a:pt x="1" y="766"/>
                  </a:lnTo>
                  <a:lnTo>
                    <a:pt x="858" y="766"/>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478539" y="3396223"/>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332071" y="3498960"/>
              <a:ext cx="25199" cy="21910"/>
            </a:xfrm>
            <a:custGeom>
              <a:avLst/>
              <a:gdLst/>
              <a:ahLst/>
              <a:cxnLst/>
              <a:rect l="l" t="t" r="r" b="b"/>
              <a:pathLst>
                <a:path w="881" h="766" extrusionOk="0">
                  <a:moveTo>
                    <a:pt x="0" y="1"/>
                  </a:moveTo>
                  <a:lnTo>
                    <a:pt x="0" y="766"/>
                  </a:lnTo>
                  <a:lnTo>
                    <a:pt x="881" y="76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332071" y="3396223"/>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409610" y="3498960"/>
              <a:ext cx="43790" cy="21910"/>
            </a:xfrm>
            <a:custGeom>
              <a:avLst/>
              <a:gdLst/>
              <a:ahLst/>
              <a:cxnLst/>
              <a:rect l="l" t="t" r="r" b="b"/>
              <a:pathLst>
                <a:path w="1531" h="766" extrusionOk="0">
                  <a:moveTo>
                    <a:pt x="279" y="1"/>
                  </a:moveTo>
                  <a:lnTo>
                    <a:pt x="1" y="372"/>
                  </a:lnTo>
                  <a:lnTo>
                    <a:pt x="279" y="766"/>
                  </a:lnTo>
                  <a:lnTo>
                    <a:pt x="1530" y="766"/>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409610" y="3396223"/>
              <a:ext cx="43790" cy="25227"/>
            </a:xfrm>
            <a:custGeom>
              <a:avLst/>
              <a:gdLst/>
              <a:ahLst/>
              <a:cxnLst/>
              <a:rect l="l" t="t" r="r" b="b"/>
              <a:pathLst>
                <a:path w="1531" h="882" extrusionOk="0">
                  <a:moveTo>
                    <a:pt x="279" y="1"/>
                  </a:moveTo>
                  <a:lnTo>
                    <a:pt x="1" y="395"/>
                  </a:lnTo>
                  <a:lnTo>
                    <a:pt x="279" y="881"/>
                  </a:lnTo>
                  <a:lnTo>
                    <a:pt x="1530" y="881"/>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384412" y="3498960"/>
              <a:ext cx="33179" cy="21910"/>
            </a:xfrm>
            <a:custGeom>
              <a:avLst/>
              <a:gdLst/>
              <a:ahLst/>
              <a:cxnLst/>
              <a:rect l="l" t="t" r="r" b="b"/>
              <a:pathLst>
                <a:path w="1160" h="766" extrusionOk="0">
                  <a:moveTo>
                    <a:pt x="1" y="1"/>
                  </a:moveTo>
                  <a:lnTo>
                    <a:pt x="1" y="766"/>
                  </a:lnTo>
                  <a:lnTo>
                    <a:pt x="1160" y="766"/>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384412" y="3396223"/>
              <a:ext cx="33179" cy="25227"/>
            </a:xfrm>
            <a:custGeom>
              <a:avLst/>
              <a:gdLst/>
              <a:ahLst/>
              <a:cxnLst/>
              <a:rect l="l" t="t" r="r" b="b"/>
              <a:pathLst>
                <a:path w="1160" h="882" extrusionOk="0">
                  <a:moveTo>
                    <a:pt x="1" y="1"/>
                  </a:moveTo>
                  <a:lnTo>
                    <a:pt x="1" y="881"/>
                  </a:lnTo>
                  <a:lnTo>
                    <a:pt x="1160" y="881"/>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6"/>
          <p:cNvGrpSpPr/>
          <p:nvPr/>
        </p:nvGrpSpPr>
        <p:grpSpPr>
          <a:xfrm>
            <a:off x="1776020" y="3284442"/>
            <a:ext cx="355101" cy="352216"/>
            <a:chOff x="1351729" y="3153624"/>
            <a:chExt cx="409009" cy="405686"/>
          </a:xfrm>
        </p:grpSpPr>
        <p:sp>
          <p:nvSpPr>
            <p:cNvPr id="4012" name="Google Shape;4012;p56"/>
            <p:cNvSpPr/>
            <p:nvPr/>
          </p:nvSpPr>
          <p:spPr>
            <a:xfrm>
              <a:off x="1539297" y="3208653"/>
              <a:ext cx="221441" cy="237315"/>
            </a:xfrm>
            <a:custGeom>
              <a:avLst/>
              <a:gdLst/>
              <a:ahLst/>
              <a:cxnLst/>
              <a:rect l="l" t="t" r="r" b="b"/>
              <a:pathLst>
                <a:path w="7742" h="8297" extrusionOk="0">
                  <a:moveTo>
                    <a:pt x="580" y="0"/>
                  </a:moveTo>
                  <a:lnTo>
                    <a:pt x="1" y="8297"/>
                  </a:lnTo>
                  <a:lnTo>
                    <a:pt x="7741" y="7718"/>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351729" y="3208653"/>
              <a:ext cx="204165" cy="237315"/>
            </a:xfrm>
            <a:custGeom>
              <a:avLst/>
              <a:gdLst/>
              <a:ahLst/>
              <a:cxnLst/>
              <a:rect l="l" t="t" r="r" b="b"/>
              <a:pathLst>
                <a:path w="7138" h="8297" extrusionOk="0">
                  <a:moveTo>
                    <a:pt x="0" y="0"/>
                  </a:moveTo>
                  <a:lnTo>
                    <a:pt x="0" y="7718"/>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539297" y="3482399"/>
              <a:ext cx="85550" cy="66329"/>
            </a:xfrm>
            <a:custGeom>
              <a:avLst/>
              <a:gdLst/>
              <a:ahLst/>
              <a:cxnLst/>
              <a:rect l="l" t="t" r="r" b="b"/>
              <a:pathLst>
                <a:path w="2991" h="2319" extrusionOk="0">
                  <a:moveTo>
                    <a:pt x="1" y="1"/>
                  </a:moveTo>
                  <a:lnTo>
                    <a:pt x="580" y="2318"/>
                  </a:lnTo>
                  <a:lnTo>
                    <a:pt x="2990" y="2318"/>
                  </a:lnTo>
                  <a:lnTo>
                    <a:pt x="2990"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489588" y="3482399"/>
              <a:ext cx="66301" cy="66329"/>
            </a:xfrm>
            <a:custGeom>
              <a:avLst/>
              <a:gdLst/>
              <a:ahLst/>
              <a:cxnLst/>
              <a:rect l="l" t="t" r="r" b="b"/>
              <a:pathLst>
                <a:path w="2318" h="2319" extrusionOk="0">
                  <a:moveTo>
                    <a:pt x="2318" y="1"/>
                  </a:moveTo>
                  <a:lnTo>
                    <a:pt x="0" y="580"/>
                  </a:lnTo>
                  <a:lnTo>
                    <a:pt x="0"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547906" y="3537429"/>
              <a:ext cx="113380" cy="21881"/>
            </a:xfrm>
            <a:custGeom>
              <a:avLst/>
              <a:gdLst/>
              <a:ahLst/>
              <a:cxnLst/>
              <a:rect l="l" t="t" r="r" b="b"/>
              <a:pathLst>
                <a:path w="3964" h="765" extrusionOk="0">
                  <a:moveTo>
                    <a:pt x="279" y="0"/>
                  </a:moveTo>
                  <a:lnTo>
                    <a:pt x="1" y="394"/>
                  </a:lnTo>
                  <a:lnTo>
                    <a:pt x="279" y="765"/>
                  </a:lnTo>
                  <a:lnTo>
                    <a:pt x="3964" y="765"/>
                  </a:lnTo>
                  <a:lnTo>
                    <a:pt x="3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451147" y="3537429"/>
              <a:ext cx="104742" cy="21881"/>
            </a:xfrm>
            <a:custGeom>
              <a:avLst/>
              <a:gdLst/>
              <a:ahLst/>
              <a:cxnLst/>
              <a:rect l="l" t="t" r="r" b="b"/>
              <a:pathLst>
                <a:path w="3662" h="765" extrusionOk="0">
                  <a:moveTo>
                    <a:pt x="0" y="0"/>
                  </a:moveTo>
                  <a:lnTo>
                    <a:pt x="0"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539297" y="3429372"/>
              <a:ext cx="221441" cy="69618"/>
            </a:xfrm>
            <a:custGeom>
              <a:avLst/>
              <a:gdLst/>
              <a:ahLst/>
              <a:cxnLst/>
              <a:rect l="l" t="t" r="r" b="b"/>
              <a:pathLst>
                <a:path w="7742" h="2434" extrusionOk="0">
                  <a:moveTo>
                    <a:pt x="580" y="1"/>
                  </a:moveTo>
                  <a:lnTo>
                    <a:pt x="1" y="1159"/>
                  </a:lnTo>
                  <a:lnTo>
                    <a:pt x="580" y="2434"/>
                  </a:lnTo>
                  <a:lnTo>
                    <a:pt x="7741" y="2434"/>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351729" y="3429372"/>
              <a:ext cx="204165" cy="69618"/>
            </a:xfrm>
            <a:custGeom>
              <a:avLst/>
              <a:gdLst/>
              <a:ahLst/>
              <a:cxnLst/>
              <a:rect l="l" t="t" r="r" b="b"/>
              <a:pathLst>
                <a:path w="7138" h="2434" extrusionOk="0">
                  <a:moveTo>
                    <a:pt x="0" y="1"/>
                  </a:moveTo>
                  <a:lnTo>
                    <a:pt x="0" y="2434"/>
                  </a:lnTo>
                  <a:lnTo>
                    <a:pt x="7138" y="2434"/>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539297" y="3153624"/>
              <a:ext cx="102111" cy="218123"/>
            </a:xfrm>
            <a:custGeom>
              <a:avLst/>
              <a:gdLst/>
              <a:ahLst/>
              <a:cxnLst/>
              <a:rect l="l" t="t" r="r" b="b"/>
              <a:pathLst>
                <a:path w="3570" h="7626" extrusionOk="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470368" y="3153624"/>
              <a:ext cx="85521" cy="218123"/>
            </a:xfrm>
            <a:custGeom>
              <a:avLst/>
              <a:gdLst/>
              <a:ahLst/>
              <a:cxnLst/>
              <a:rect l="l" t="t" r="r" b="b"/>
              <a:pathLst>
                <a:path w="2990" h="7626" extrusionOk="0">
                  <a:moveTo>
                    <a:pt x="2990" y="1"/>
                  </a:moveTo>
                  <a:lnTo>
                    <a:pt x="0" y="3384"/>
                  </a:lnTo>
                  <a:lnTo>
                    <a:pt x="1553" y="3384"/>
                  </a:lnTo>
                  <a:lnTo>
                    <a:pt x="1553" y="7625"/>
                  </a:lnTo>
                  <a:lnTo>
                    <a:pt x="2990" y="7625"/>
                  </a:lnTo>
                  <a:lnTo>
                    <a:pt x="2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56"/>
          <p:cNvGrpSpPr/>
          <p:nvPr/>
        </p:nvGrpSpPr>
        <p:grpSpPr>
          <a:xfrm>
            <a:off x="1027889" y="3284442"/>
            <a:ext cx="280281" cy="352227"/>
            <a:chOff x="490025" y="3153624"/>
            <a:chExt cx="322830" cy="405698"/>
          </a:xfrm>
        </p:grpSpPr>
        <p:sp>
          <p:nvSpPr>
            <p:cNvPr id="4023" name="Google Shape;4023;p56"/>
            <p:cNvSpPr/>
            <p:nvPr/>
          </p:nvSpPr>
          <p:spPr>
            <a:xfrm>
              <a:off x="490025" y="3153624"/>
              <a:ext cx="163091" cy="405698"/>
            </a:xfrm>
            <a:custGeom>
              <a:avLst/>
              <a:gdLst/>
              <a:ahLst/>
              <a:cxnLst/>
              <a:rect l="l" t="t" r="r" b="b"/>
              <a:pathLst>
                <a:path w="5702" h="14184" extrusionOk="0">
                  <a:moveTo>
                    <a:pt x="3175" y="1"/>
                  </a:moveTo>
                  <a:lnTo>
                    <a:pt x="2132" y="2226"/>
                  </a:lnTo>
                  <a:lnTo>
                    <a:pt x="0" y="3083"/>
                  </a:lnTo>
                  <a:lnTo>
                    <a:pt x="0" y="14184"/>
                  </a:lnTo>
                  <a:lnTo>
                    <a:pt x="5701" y="14184"/>
                  </a:lnTo>
                  <a:lnTo>
                    <a:pt x="5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653082" y="3153624"/>
              <a:ext cx="159774" cy="405698"/>
            </a:xfrm>
            <a:custGeom>
              <a:avLst/>
              <a:gdLst/>
              <a:ahLst/>
              <a:cxnLst/>
              <a:rect l="l" t="t" r="r" b="b"/>
              <a:pathLst>
                <a:path w="5586" h="14184" extrusionOk="0">
                  <a:moveTo>
                    <a:pt x="0" y="1"/>
                  </a:moveTo>
                  <a:lnTo>
                    <a:pt x="0" y="14184"/>
                  </a:lnTo>
                  <a:lnTo>
                    <a:pt x="5586" y="14184"/>
                  </a:lnTo>
                  <a:lnTo>
                    <a:pt x="5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537075" y="3308072"/>
              <a:ext cx="76941" cy="149162"/>
            </a:xfrm>
            <a:custGeom>
              <a:avLst/>
              <a:gdLst/>
              <a:ahLst/>
              <a:cxnLst/>
              <a:rect l="l" t="t" r="r" b="b"/>
              <a:pathLst>
                <a:path w="2690" h="5215" extrusionOk="0">
                  <a:moveTo>
                    <a:pt x="2017" y="1"/>
                  </a:moveTo>
                  <a:lnTo>
                    <a:pt x="1" y="2619"/>
                  </a:lnTo>
                  <a:lnTo>
                    <a:pt x="2017" y="5215"/>
                  </a:lnTo>
                  <a:lnTo>
                    <a:pt x="2689" y="4728"/>
                  </a:lnTo>
                  <a:lnTo>
                    <a:pt x="1067" y="2619"/>
                  </a:lnTo>
                  <a:lnTo>
                    <a:pt x="2689" y="487"/>
                  </a:lnTo>
                  <a:lnTo>
                    <a:pt x="20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691522" y="3308072"/>
              <a:ext cx="77599" cy="149162"/>
            </a:xfrm>
            <a:custGeom>
              <a:avLst/>
              <a:gdLst/>
              <a:ahLst/>
              <a:cxnLst/>
              <a:rect l="l" t="t" r="r" b="b"/>
              <a:pathLst>
                <a:path w="2713" h="5215" extrusionOk="0">
                  <a:moveTo>
                    <a:pt x="580" y="1"/>
                  </a:moveTo>
                  <a:lnTo>
                    <a:pt x="1" y="487"/>
                  </a:lnTo>
                  <a:lnTo>
                    <a:pt x="1646" y="2619"/>
                  </a:lnTo>
                  <a:lnTo>
                    <a:pt x="1" y="4728"/>
                  </a:lnTo>
                  <a:lnTo>
                    <a:pt x="580" y="5215"/>
                  </a:lnTo>
                  <a:lnTo>
                    <a:pt x="2712" y="2619"/>
                  </a:lnTo>
                  <a:lnTo>
                    <a:pt x="580" y="1"/>
                  </a:lnTo>
                  <a:close/>
                </a:path>
              </a:pathLst>
            </a:custGeom>
            <a:solidFill>
              <a:srgbClr val="032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639153" y="3305413"/>
              <a:ext cx="24570" cy="151822"/>
            </a:xfrm>
            <a:custGeom>
              <a:avLst/>
              <a:gdLst/>
              <a:ahLst/>
              <a:cxnLst/>
              <a:rect l="l" t="t" r="r" b="b"/>
              <a:pathLst>
                <a:path w="859" h="5308" extrusionOk="0">
                  <a:moveTo>
                    <a:pt x="1" y="1"/>
                  </a:moveTo>
                  <a:lnTo>
                    <a:pt x="1" y="5308"/>
                  </a:lnTo>
                  <a:lnTo>
                    <a:pt x="858" y="5308"/>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490025" y="3153624"/>
              <a:ext cx="90842" cy="88210"/>
            </a:xfrm>
            <a:custGeom>
              <a:avLst/>
              <a:gdLst/>
              <a:ahLst/>
              <a:cxnLst/>
              <a:rect l="l" t="t" r="r" b="b"/>
              <a:pathLst>
                <a:path w="3176" h="3084" extrusionOk="0">
                  <a:moveTo>
                    <a:pt x="3175" y="1"/>
                  </a:moveTo>
                  <a:lnTo>
                    <a:pt x="0" y="3083"/>
                  </a:lnTo>
                  <a:lnTo>
                    <a:pt x="3175" y="3083"/>
                  </a:lnTo>
                  <a:lnTo>
                    <a:pt x="3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56"/>
          <p:cNvGrpSpPr/>
          <p:nvPr/>
        </p:nvGrpSpPr>
        <p:grpSpPr>
          <a:xfrm>
            <a:off x="1027889" y="3809289"/>
            <a:ext cx="355101" cy="355103"/>
            <a:chOff x="490025" y="3758147"/>
            <a:chExt cx="409009" cy="409011"/>
          </a:xfrm>
        </p:grpSpPr>
        <p:sp>
          <p:nvSpPr>
            <p:cNvPr id="4030" name="Google Shape;4030;p56"/>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56"/>
          <p:cNvGrpSpPr/>
          <p:nvPr/>
        </p:nvGrpSpPr>
        <p:grpSpPr>
          <a:xfrm>
            <a:off x="1776020" y="3809289"/>
            <a:ext cx="355099" cy="355099"/>
            <a:chOff x="1351729" y="3758147"/>
            <a:chExt cx="409006" cy="409006"/>
          </a:xfrm>
        </p:grpSpPr>
        <p:sp>
          <p:nvSpPr>
            <p:cNvPr id="4043" name="Google Shape;4043;p56"/>
            <p:cNvSpPr/>
            <p:nvPr/>
          </p:nvSpPr>
          <p:spPr>
            <a:xfrm>
              <a:off x="1683134" y="4081603"/>
              <a:ext cx="77599" cy="85550"/>
            </a:xfrm>
            <a:custGeom>
              <a:avLst/>
              <a:gdLst/>
              <a:ahLst/>
              <a:cxnLst/>
              <a:rect l="l" t="t" r="r" b="b"/>
              <a:pathLst>
                <a:path w="2713" h="2991" extrusionOk="0">
                  <a:moveTo>
                    <a:pt x="1" y="1"/>
                  </a:moveTo>
                  <a:lnTo>
                    <a:pt x="580" y="2990"/>
                  </a:lnTo>
                  <a:lnTo>
                    <a:pt x="2712" y="2990"/>
                  </a:lnTo>
                  <a:lnTo>
                    <a:pt x="2712" y="58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1539297" y="4081603"/>
              <a:ext cx="160460" cy="85550"/>
            </a:xfrm>
            <a:custGeom>
              <a:avLst/>
              <a:gdLst/>
              <a:ahLst/>
              <a:cxnLst/>
              <a:rect l="l" t="t" r="r" b="b"/>
              <a:pathLst>
                <a:path w="5610" h="2991" extrusionOk="0">
                  <a:moveTo>
                    <a:pt x="1" y="1"/>
                  </a:moveTo>
                  <a:lnTo>
                    <a:pt x="580" y="2990"/>
                  </a:lnTo>
                  <a:lnTo>
                    <a:pt x="5609" y="2990"/>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1396118" y="4081603"/>
              <a:ext cx="159774" cy="85550"/>
            </a:xfrm>
            <a:custGeom>
              <a:avLst/>
              <a:gdLst/>
              <a:ahLst/>
              <a:cxnLst/>
              <a:rect l="l" t="t" r="r" b="b"/>
              <a:pathLst>
                <a:path w="5586" h="2991" extrusionOk="0">
                  <a:moveTo>
                    <a:pt x="1" y="1"/>
                  </a:moveTo>
                  <a:lnTo>
                    <a:pt x="580" y="2990"/>
                  </a:lnTo>
                  <a:lnTo>
                    <a:pt x="5586" y="2990"/>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1351729" y="4081603"/>
              <a:ext cx="61009" cy="85550"/>
            </a:xfrm>
            <a:custGeom>
              <a:avLst/>
              <a:gdLst/>
              <a:ahLst/>
              <a:cxnLst/>
              <a:rect l="l" t="t" r="r" b="b"/>
              <a:pathLst>
                <a:path w="2133" h="2991" extrusionOk="0">
                  <a:moveTo>
                    <a:pt x="2132" y="1"/>
                  </a:moveTo>
                  <a:lnTo>
                    <a:pt x="0" y="580"/>
                  </a:lnTo>
                  <a:lnTo>
                    <a:pt x="0" y="2990"/>
                  </a:lnTo>
                  <a:lnTo>
                    <a:pt x="2132" y="2990"/>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1616864" y="4012673"/>
              <a:ext cx="143871" cy="85550"/>
            </a:xfrm>
            <a:custGeom>
              <a:avLst/>
              <a:gdLst/>
              <a:ahLst/>
              <a:cxnLst/>
              <a:rect l="l" t="t" r="r" b="b"/>
              <a:pathLst>
                <a:path w="5030" h="2991" extrusionOk="0">
                  <a:moveTo>
                    <a:pt x="0" y="1"/>
                  </a:moveTo>
                  <a:lnTo>
                    <a:pt x="579" y="2990"/>
                  </a:lnTo>
                  <a:lnTo>
                    <a:pt x="5029" y="2990"/>
                  </a:lnTo>
                  <a:lnTo>
                    <a:pt x="5029" y="58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1465048" y="4012673"/>
              <a:ext cx="168412" cy="85550"/>
            </a:xfrm>
            <a:custGeom>
              <a:avLst/>
              <a:gdLst/>
              <a:ahLst/>
              <a:cxnLst/>
              <a:rect l="l" t="t" r="r" b="b"/>
              <a:pathLst>
                <a:path w="5888" h="2991" extrusionOk="0">
                  <a:moveTo>
                    <a:pt x="1" y="1"/>
                  </a:moveTo>
                  <a:lnTo>
                    <a:pt x="488" y="2990"/>
                  </a:lnTo>
                  <a:lnTo>
                    <a:pt x="5887" y="2990"/>
                  </a:lnTo>
                  <a:lnTo>
                    <a:pt x="58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1351729" y="4012673"/>
              <a:ext cx="127281" cy="85550"/>
            </a:xfrm>
            <a:custGeom>
              <a:avLst/>
              <a:gdLst/>
              <a:ahLst/>
              <a:cxnLst/>
              <a:rect l="l" t="t" r="r" b="b"/>
              <a:pathLst>
                <a:path w="4450" h="2991" extrusionOk="0">
                  <a:moveTo>
                    <a:pt x="4450" y="1"/>
                  </a:moveTo>
                  <a:lnTo>
                    <a:pt x="0" y="580"/>
                  </a:lnTo>
                  <a:lnTo>
                    <a:pt x="0" y="2990"/>
                  </a:lnTo>
                  <a:lnTo>
                    <a:pt x="4450" y="2990"/>
                  </a:lnTo>
                  <a:lnTo>
                    <a:pt x="4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1683134" y="3959646"/>
              <a:ext cx="77599" cy="69618"/>
            </a:xfrm>
            <a:custGeom>
              <a:avLst/>
              <a:gdLst/>
              <a:ahLst/>
              <a:cxnLst/>
              <a:rect l="l" t="t" r="r" b="b"/>
              <a:pathLst>
                <a:path w="2713" h="2434" extrusionOk="0">
                  <a:moveTo>
                    <a:pt x="580" y="1"/>
                  </a:moveTo>
                  <a:lnTo>
                    <a:pt x="1" y="1159"/>
                  </a:lnTo>
                  <a:lnTo>
                    <a:pt x="580" y="2434"/>
                  </a:lnTo>
                  <a:lnTo>
                    <a:pt x="2712" y="2434"/>
                  </a:lnTo>
                  <a:lnTo>
                    <a:pt x="27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539297" y="3959646"/>
              <a:ext cx="160460" cy="69618"/>
            </a:xfrm>
            <a:custGeom>
              <a:avLst/>
              <a:gdLst/>
              <a:ahLst/>
              <a:cxnLst/>
              <a:rect l="l" t="t" r="r" b="b"/>
              <a:pathLst>
                <a:path w="5610" h="2434" extrusionOk="0">
                  <a:moveTo>
                    <a:pt x="580" y="1"/>
                  </a:moveTo>
                  <a:lnTo>
                    <a:pt x="1" y="1159"/>
                  </a:lnTo>
                  <a:lnTo>
                    <a:pt x="580" y="2434"/>
                  </a:lnTo>
                  <a:lnTo>
                    <a:pt x="5609" y="2434"/>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396118" y="3959646"/>
              <a:ext cx="159774" cy="69618"/>
            </a:xfrm>
            <a:custGeom>
              <a:avLst/>
              <a:gdLst/>
              <a:ahLst/>
              <a:cxnLst/>
              <a:rect l="l" t="t" r="r" b="b"/>
              <a:pathLst>
                <a:path w="5586" h="2434" extrusionOk="0">
                  <a:moveTo>
                    <a:pt x="580" y="1"/>
                  </a:moveTo>
                  <a:lnTo>
                    <a:pt x="1" y="1159"/>
                  </a:lnTo>
                  <a:lnTo>
                    <a:pt x="580" y="2434"/>
                  </a:lnTo>
                  <a:lnTo>
                    <a:pt x="5586" y="2434"/>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1351729" y="3959646"/>
              <a:ext cx="61009" cy="69618"/>
            </a:xfrm>
            <a:custGeom>
              <a:avLst/>
              <a:gdLst/>
              <a:ahLst/>
              <a:cxnLst/>
              <a:rect l="l" t="t" r="r" b="b"/>
              <a:pathLst>
                <a:path w="2133" h="2434" extrusionOk="0">
                  <a:moveTo>
                    <a:pt x="0" y="1"/>
                  </a:moveTo>
                  <a:lnTo>
                    <a:pt x="0" y="2434"/>
                  </a:lnTo>
                  <a:lnTo>
                    <a:pt x="2132" y="2434"/>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539297" y="3758147"/>
              <a:ext cx="127310" cy="281735"/>
            </a:xfrm>
            <a:custGeom>
              <a:avLst/>
              <a:gdLst/>
              <a:ahLst/>
              <a:cxnLst/>
              <a:rect l="l" t="t" r="r" b="b"/>
              <a:pathLst>
                <a:path w="4451" h="9850" extrusionOk="0">
                  <a:moveTo>
                    <a:pt x="580" y="0"/>
                  </a:moveTo>
                  <a:lnTo>
                    <a:pt x="1" y="4937"/>
                  </a:lnTo>
                  <a:lnTo>
                    <a:pt x="580" y="9850"/>
                  </a:lnTo>
                  <a:cubicBezTo>
                    <a:pt x="2712" y="9850"/>
                    <a:pt x="4450" y="8112"/>
                    <a:pt x="4450" y="5887"/>
                  </a:cubicBezTo>
                  <a:cubicBezTo>
                    <a:pt x="4450" y="2990"/>
                    <a:pt x="580" y="0"/>
                    <a:pt x="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445828" y="3758147"/>
              <a:ext cx="110062" cy="281735"/>
            </a:xfrm>
            <a:custGeom>
              <a:avLst/>
              <a:gdLst/>
              <a:ahLst/>
              <a:cxnLst/>
              <a:rect l="l" t="t" r="r" b="b"/>
              <a:pathLst>
                <a:path w="3848" h="9850" extrusionOk="0">
                  <a:moveTo>
                    <a:pt x="3848" y="0"/>
                  </a:moveTo>
                  <a:cubicBezTo>
                    <a:pt x="3848" y="0"/>
                    <a:pt x="1" y="2990"/>
                    <a:pt x="1" y="5887"/>
                  </a:cubicBezTo>
                  <a:cubicBezTo>
                    <a:pt x="1" y="8112"/>
                    <a:pt x="1739" y="9850"/>
                    <a:pt x="3848" y="9850"/>
                  </a:cubicBezTo>
                  <a:lnTo>
                    <a:pt x="38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539297" y="3866175"/>
              <a:ext cx="63669" cy="116040"/>
            </a:xfrm>
            <a:custGeom>
              <a:avLst/>
              <a:gdLst/>
              <a:ahLst/>
              <a:cxnLst/>
              <a:rect l="l" t="t" r="r" b="b"/>
              <a:pathLst>
                <a:path w="2226" h="4057" extrusionOk="0">
                  <a:moveTo>
                    <a:pt x="580" y="1"/>
                  </a:moveTo>
                  <a:lnTo>
                    <a:pt x="1" y="2411"/>
                  </a:lnTo>
                  <a:lnTo>
                    <a:pt x="580" y="4056"/>
                  </a:lnTo>
                  <a:cubicBezTo>
                    <a:pt x="1461" y="4056"/>
                    <a:pt x="2225" y="3384"/>
                    <a:pt x="2225" y="2504"/>
                  </a:cubicBezTo>
                  <a:cubicBezTo>
                    <a:pt x="2225" y="1252"/>
                    <a:pt x="580"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1508808" y="3866175"/>
              <a:ext cx="47080" cy="116040"/>
            </a:xfrm>
            <a:custGeom>
              <a:avLst/>
              <a:gdLst/>
              <a:ahLst/>
              <a:cxnLst/>
              <a:rect l="l" t="t" r="r" b="b"/>
              <a:pathLst>
                <a:path w="1646" h="4057" extrusionOk="0">
                  <a:moveTo>
                    <a:pt x="1646" y="1"/>
                  </a:moveTo>
                  <a:cubicBezTo>
                    <a:pt x="1646" y="1"/>
                    <a:pt x="1" y="1252"/>
                    <a:pt x="1" y="2504"/>
                  </a:cubicBezTo>
                  <a:cubicBezTo>
                    <a:pt x="1" y="3384"/>
                    <a:pt x="789" y="4056"/>
                    <a:pt x="1646" y="4056"/>
                  </a:cubicBezTo>
                  <a:lnTo>
                    <a:pt x="16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56"/>
          <p:cNvGrpSpPr/>
          <p:nvPr/>
        </p:nvGrpSpPr>
        <p:grpSpPr>
          <a:xfrm>
            <a:off x="2524126" y="3809289"/>
            <a:ext cx="230220" cy="355103"/>
            <a:chOff x="2213404" y="3758147"/>
            <a:chExt cx="265169" cy="409010"/>
          </a:xfrm>
        </p:grpSpPr>
        <p:sp>
          <p:nvSpPr>
            <p:cNvPr id="4059" name="Google Shape;4059;p56"/>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56"/>
          <p:cNvGrpSpPr/>
          <p:nvPr/>
        </p:nvGrpSpPr>
        <p:grpSpPr>
          <a:xfrm>
            <a:off x="3272257" y="3809289"/>
            <a:ext cx="355101" cy="355107"/>
            <a:chOff x="3075107" y="3758147"/>
            <a:chExt cx="409009" cy="409016"/>
          </a:xfrm>
        </p:grpSpPr>
        <p:sp>
          <p:nvSpPr>
            <p:cNvPr id="4067" name="Google Shape;4067;p56"/>
            <p:cNvSpPr/>
            <p:nvPr/>
          </p:nvSpPr>
          <p:spPr>
            <a:xfrm>
              <a:off x="3262704" y="3888056"/>
              <a:ext cx="91499" cy="146531"/>
            </a:xfrm>
            <a:custGeom>
              <a:avLst/>
              <a:gdLst/>
              <a:ahLst/>
              <a:cxnLst/>
              <a:rect l="l" t="t" r="r" b="b"/>
              <a:pathLst>
                <a:path w="3199" h="5123" extrusionOk="0">
                  <a:moveTo>
                    <a:pt x="579" y="1"/>
                  </a:moveTo>
                  <a:lnTo>
                    <a:pt x="0" y="2619"/>
                  </a:lnTo>
                  <a:lnTo>
                    <a:pt x="579" y="5122"/>
                  </a:lnTo>
                  <a:cubicBezTo>
                    <a:pt x="2040" y="5122"/>
                    <a:pt x="3198" y="4056"/>
                    <a:pt x="3198" y="2619"/>
                  </a:cubicBezTo>
                  <a:cubicBezTo>
                    <a:pt x="3198" y="1159"/>
                    <a:pt x="2040" y="1"/>
                    <a:pt x="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3205015" y="3888056"/>
              <a:ext cx="74281" cy="146531"/>
            </a:xfrm>
            <a:custGeom>
              <a:avLst/>
              <a:gdLst/>
              <a:ahLst/>
              <a:cxnLst/>
              <a:rect l="l" t="t" r="r" b="b"/>
              <a:pathLst>
                <a:path w="2597" h="5123" extrusionOk="0">
                  <a:moveTo>
                    <a:pt x="2596" y="1"/>
                  </a:moveTo>
                  <a:cubicBezTo>
                    <a:pt x="1160" y="1"/>
                    <a:pt x="1" y="1159"/>
                    <a:pt x="1" y="2619"/>
                  </a:cubicBezTo>
                  <a:cubicBezTo>
                    <a:pt x="1" y="4056"/>
                    <a:pt x="1160" y="5122"/>
                    <a:pt x="2596" y="5122"/>
                  </a:cubicBezTo>
                  <a:lnTo>
                    <a:pt x="2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3262704" y="3758147"/>
              <a:ext cx="221412" cy="409016"/>
            </a:xfrm>
            <a:custGeom>
              <a:avLst/>
              <a:gdLst/>
              <a:ahLst/>
              <a:cxnLst/>
              <a:rect l="l" t="t" r="r" b="b"/>
              <a:pathLst>
                <a:path w="7741" h="14300" extrusionOk="0">
                  <a:moveTo>
                    <a:pt x="579" y="0"/>
                  </a:moveTo>
                  <a:lnTo>
                    <a:pt x="0" y="2225"/>
                  </a:lnTo>
                  <a:lnTo>
                    <a:pt x="579" y="3778"/>
                  </a:lnTo>
                  <a:cubicBezTo>
                    <a:pt x="2410" y="3778"/>
                    <a:pt x="3963" y="5215"/>
                    <a:pt x="3963" y="7161"/>
                  </a:cubicBezTo>
                  <a:cubicBezTo>
                    <a:pt x="3963" y="8992"/>
                    <a:pt x="2410" y="10522"/>
                    <a:pt x="579" y="10522"/>
                  </a:cubicBezTo>
                  <a:lnTo>
                    <a:pt x="0" y="11982"/>
                  </a:lnTo>
                  <a:lnTo>
                    <a:pt x="579" y="14299"/>
                  </a:lnTo>
                  <a:lnTo>
                    <a:pt x="1738" y="14299"/>
                  </a:lnTo>
                  <a:lnTo>
                    <a:pt x="2132" y="12955"/>
                  </a:lnTo>
                  <a:cubicBezTo>
                    <a:pt x="2712" y="12839"/>
                    <a:pt x="3198" y="12654"/>
                    <a:pt x="3569" y="12376"/>
                  </a:cubicBezTo>
                  <a:lnTo>
                    <a:pt x="4728" y="13048"/>
                  </a:lnTo>
                  <a:lnTo>
                    <a:pt x="6466" y="11310"/>
                  </a:lnTo>
                  <a:lnTo>
                    <a:pt x="5794" y="10151"/>
                  </a:lnTo>
                  <a:cubicBezTo>
                    <a:pt x="6095" y="9664"/>
                    <a:pt x="6281" y="9178"/>
                    <a:pt x="6373" y="8691"/>
                  </a:cubicBezTo>
                  <a:lnTo>
                    <a:pt x="7741" y="8320"/>
                  </a:lnTo>
                  <a:lnTo>
                    <a:pt x="7741" y="6003"/>
                  </a:lnTo>
                  <a:lnTo>
                    <a:pt x="6373" y="5609"/>
                  </a:lnTo>
                  <a:cubicBezTo>
                    <a:pt x="6281" y="5029"/>
                    <a:pt x="6095" y="4543"/>
                    <a:pt x="5794" y="4149"/>
                  </a:cubicBezTo>
                  <a:lnTo>
                    <a:pt x="6466" y="2990"/>
                  </a:lnTo>
                  <a:lnTo>
                    <a:pt x="4728" y="1252"/>
                  </a:lnTo>
                  <a:lnTo>
                    <a:pt x="3569" y="1947"/>
                  </a:lnTo>
                  <a:cubicBezTo>
                    <a:pt x="3198" y="1646"/>
                    <a:pt x="2712" y="1460"/>
                    <a:pt x="2132" y="1368"/>
                  </a:cubicBezTo>
                  <a:lnTo>
                    <a:pt x="1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3075107" y="3758147"/>
              <a:ext cx="204193" cy="409016"/>
            </a:xfrm>
            <a:custGeom>
              <a:avLst/>
              <a:gdLst/>
              <a:ahLst/>
              <a:cxnLst/>
              <a:rect l="l" t="t" r="r" b="b"/>
              <a:pathLst>
                <a:path w="7139" h="14300" extrusionOk="0">
                  <a:moveTo>
                    <a:pt x="5980" y="0"/>
                  </a:moveTo>
                  <a:lnTo>
                    <a:pt x="5609" y="1368"/>
                  </a:lnTo>
                  <a:cubicBezTo>
                    <a:pt x="5030" y="1460"/>
                    <a:pt x="4636" y="1646"/>
                    <a:pt x="4149" y="1947"/>
                  </a:cubicBezTo>
                  <a:lnTo>
                    <a:pt x="2990" y="1252"/>
                  </a:lnTo>
                  <a:lnTo>
                    <a:pt x="1252" y="2990"/>
                  </a:lnTo>
                  <a:lnTo>
                    <a:pt x="1924" y="4149"/>
                  </a:lnTo>
                  <a:cubicBezTo>
                    <a:pt x="1646" y="4543"/>
                    <a:pt x="1437" y="5029"/>
                    <a:pt x="1345" y="5609"/>
                  </a:cubicBezTo>
                  <a:lnTo>
                    <a:pt x="1" y="6003"/>
                  </a:lnTo>
                  <a:lnTo>
                    <a:pt x="1" y="8320"/>
                  </a:lnTo>
                  <a:lnTo>
                    <a:pt x="1345" y="8691"/>
                  </a:lnTo>
                  <a:cubicBezTo>
                    <a:pt x="1437" y="9178"/>
                    <a:pt x="1646" y="9664"/>
                    <a:pt x="1924" y="10151"/>
                  </a:cubicBezTo>
                  <a:lnTo>
                    <a:pt x="1252" y="11310"/>
                  </a:lnTo>
                  <a:lnTo>
                    <a:pt x="2990" y="13048"/>
                  </a:lnTo>
                  <a:lnTo>
                    <a:pt x="4149" y="12376"/>
                  </a:lnTo>
                  <a:cubicBezTo>
                    <a:pt x="4636" y="12654"/>
                    <a:pt x="5030" y="12839"/>
                    <a:pt x="5609" y="12955"/>
                  </a:cubicBezTo>
                  <a:lnTo>
                    <a:pt x="5980" y="14299"/>
                  </a:lnTo>
                  <a:lnTo>
                    <a:pt x="7138" y="14299"/>
                  </a:lnTo>
                  <a:lnTo>
                    <a:pt x="7138" y="10522"/>
                  </a:lnTo>
                  <a:cubicBezTo>
                    <a:pt x="5308" y="10522"/>
                    <a:pt x="3755" y="8992"/>
                    <a:pt x="3755" y="7161"/>
                  </a:cubicBezTo>
                  <a:cubicBezTo>
                    <a:pt x="3755" y="5215"/>
                    <a:pt x="5308" y="3778"/>
                    <a:pt x="7138" y="3778"/>
                  </a:cubicBez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56"/>
          <p:cNvGrpSpPr/>
          <p:nvPr/>
        </p:nvGrpSpPr>
        <p:grpSpPr>
          <a:xfrm>
            <a:off x="4020388" y="3809289"/>
            <a:ext cx="355101" cy="355103"/>
            <a:chOff x="3936811" y="3758147"/>
            <a:chExt cx="409009" cy="409010"/>
          </a:xfrm>
        </p:grpSpPr>
        <p:sp>
          <p:nvSpPr>
            <p:cNvPr id="4072" name="Google Shape;4072;p56"/>
            <p:cNvSpPr/>
            <p:nvPr/>
          </p:nvSpPr>
          <p:spPr>
            <a:xfrm>
              <a:off x="4124379" y="3777368"/>
              <a:ext cx="221441" cy="226732"/>
            </a:xfrm>
            <a:custGeom>
              <a:avLst/>
              <a:gdLst/>
              <a:ahLst/>
              <a:cxnLst/>
              <a:rect l="l" t="t" r="r" b="b"/>
              <a:pathLst>
                <a:path w="7742" h="7927" extrusionOk="0">
                  <a:moveTo>
                    <a:pt x="580" y="0"/>
                  </a:moveTo>
                  <a:lnTo>
                    <a:pt x="1" y="4357"/>
                  </a:lnTo>
                  <a:lnTo>
                    <a:pt x="580" y="7926"/>
                  </a:lnTo>
                  <a:lnTo>
                    <a:pt x="5517" y="7926"/>
                  </a:lnTo>
                  <a:cubicBezTo>
                    <a:pt x="6675" y="7926"/>
                    <a:pt x="7741" y="6953"/>
                    <a:pt x="7741" y="5701"/>
                  </a:cubicBezTo>
                  <a:cubicBezTo>
                    <a:pt x="7741" y="4543"/>
                    <a:pt x="6768" y="3477"/>
                    <a:pt x="5517" y="3477"/>
                  </a:cubicBezTo>
                  <a:cubicBezTo>
                    <a:pt x="5424" y="2133"/>
                    <a:pt x="4265" y="974"/>
                    <a:pt x="2898" y="974"/>
                  </a:cubicBezTo>
                  <a:cubicBezTo>
                    <a:pt x="2411" y="974"/>
                    <a:pt x="2040" y="1159"/>
                    <a:pt x="1646" y="1368"/>
                  </a:cubicBezTo>
                  <a:cubicBezTo>
                    <a:pt x="1461" y="788"/>
                    <a:pt x="1067" y="302"/>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3936811" y="3758147"/>
              <a:ext cx="204193" cy="245953"/>
            </a:xfrm>
            <a:custGeom>
              <a:avLst/>
              <a:gdLst/>
              <a:ahLst/>
              <a:cxnLst/>
              <a:rect l="l" t="t" r="r" b="b"/>
              <a:pathLst>
                <a:path w="7139" h="8599" extrusionOk="0">
                  <a:moveTo>
                    <a:pt x="5215" y="0"/>
                  </a:moveTo>
                  <a:cubicBezTo>
                    <a:pt x="3291" y="0"/>
                    <a:pt x="1738" y="1553"/>
                    <a:pt x="1738" y="3384"/>
                  </a:cubicBezTo>
                  <a:cubicBezTo>
                    <a:pt x="1738" y="3685"/>
                    <a:pt x="1831" y="3963"/>
                    <a:pt x="1831" y="4149"/>
                  </a:cubicBezTo>
                  <a:cubicBezTo>
                    <a:pt x="858" y="4357"/>
                    <a:pt x="0" y="5307"/>
                    <a:pt x="0" y="6373"/>
                  </a:cubicBezTo>
                  <a:cubicBezTo>
                    <a:pt x="0" y="7625"/>
                    <a:pt x="1066" y="8598"/>
                    <a:pt x="2225" y="8598"/>
                  </a:cubicBezTo>
                  <a:lnTo>
                    <a:pt x="7138" y="8598"/>
                  </a:lnTo>
                  <a:lnTo>
                    <a:pt x="7138" y="672"/>
                  </a:lnTo>
                  <a:cubicBezTo>
                    <a:pt x="6559" y="302"/>
                    <a:pt x="5887" y="0"/>
                    <a:pt x="5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124379" y="3932474"/>
              <a:ext cx="105429" cy="234684"/>
            </a:xfrm>
            <a:custGeom>
              <a:avLst/>
              <a:gdLst/>
              <a:ahLst/>
              <a:cxnLst/>
              <a:rect l="l" t="t" r="r" b="b"/>
              <a:pathLst>
                <a:path w="3686" h="8205" extrusionOk="0">
                  <a:moveTo>
                    <a:pt x="580" y="0"/>
                  </a:moveTo>
                  <a:lnTo>
                    <a:pt x="1" y="4056"/>
                  </a:lnTo>
                  <a:lnTo>
                    <a:pt x="580" y="8204"/>
                  </a:lnTo>
                  <a:lnTo>
                    <a:pt x="3686" y="4635"/>
                  </a:lnTo>
                  <a:lnTo>
                    <a:pt x="2040" y="4635"/>
                  </a:lnTo>
                  <a:lnTo>
                    <a:pt x="20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4052790" y="3932474"/>
              <a:ext cx="88210" cy="234684"/>
            </a:xfrm>
            <a:custGeom>
              <a:avLst/>
              <a:gdLst/>
              <a:ahLst/>
              <a:cxnLst/>
              <a:rect l="l" t="t" r="r" b="b"/>
              <a:pathLst>
                <a:path w="3084" h="8205" extrusionOk="0">
                  <a:moveTo>
                    <a:pt x="1646" y="0"/>
                  </a:moveTo>
                  <a:lnTo>
                    <a:pt x="1646" y="4635"/>
                  </a:lnTo>
                  <a:lnTo>
                    <a:pt x="1" y="4635"/>
                  </a:lnTo>
                  <a:lnTo>
                    <a:pt x="3083" y="8204"/>
                  </a:lnTo>
                  <a:lnTo>
                    <a:pt x="30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56"/>
          <p:cNvGrpSpPr/>
          <p:nvPr/>
        </p:nvGrpSpPr>
        <p:grpSpPr>
          <a:xfrm>
            <a:off x="4768494" y="3809289"/>
            <a:ext cx="355125" cy="355102"/>
            <a:chOff x="4798486" y="3758147"/>
            <a:chExt cx="409036" cy="409009"/>
          </a:xfrm>
        </p:grpSpPr>
        <p:sp>
          <p:nvSpPr>
            <p:cNvPr id="4077" name="Google Shape;4077;p56"/>
            <p:cNvSpPr/>
            <p:nvPr/>
          </p:nvSpPr>
          <p:spPr>
            <a:xfrm>
              <a:off x="5011280" y="3758147"/>
              <a:ext cx="196242" cy="110720"/>
            </a:xfrm>
            <a:custGeom>
              <a:avLst/>
              <a:gdLst/>
              <a:ahLst/>
              <a:cxnLst/>
              <a:rect l="l" t="t" r="r" b="b"/>
              <a:pathLst>
                <a:path w="6861" h="3871" extrusionOk="0">
                  <a:moveTo>
                    <a:pt x="580" y="0"/>
                  </a:moveTo>
                  <a:lnTo>
                    <a:pt x="0" y="3871"/>
                  </a:lnTo>
                  <a:lnTo>
                    <a:pt x="6860" y="3291"/>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4850855" y="3758147"/>
              <a:ext cx="177021" cy="110720"/>
            </a:xfrm>
            <a:custGeom>
              <a:avLst/>
              <a:gdLst/>
              <a:ahLst/>
              <a:cxnLst/>
              <a:rect l="l" t="t" r="r" b="b"/>
              <a:pathLst>
                <a:path w="6189" h="3871" extrusionOk="0">
                  <a:moveTo>
                    <a:pt x="1" y="0"/>
                  </a:moveTo>
                  <a:lnTo>
                    <a:pt x="1" y="3291"/>
                  </a:lnTo>
                  <a:lnTo>
                    <a:pt x="6189" y="3871"/>
                  </a:lnTo>
                  <a:lnTo>
                    <a:pt x="6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11280" y="3852275"/>
              <a:ext cx="196242" cy="196213"/>
            </a:xfrm>
            <a:custGeom>
              <a:avLst/>
              <a:gdLst/>
              <a:ahLst/>
              <a:cxnLst/>
              <a:rect l="l" t="t" r="r" b="b"/>
              <a:pathLst>
                <a:path w="6861" h="6860" extrusionOk="0">
                  <a:moveTo>
                    <a:pt x="580" y="0"/>
                  </a:moveTo>
                  <a:lnTo>
                    <a:pt x="0" y="3476"/>
                  </a:lnTo>
                  <a:lnTo>
                    <a:pt x="580" y="6860"/>
                  </a:lnTo>
                  <a:lnTo>
                    <a:pt x="6860" y="6860"/>
                  </a:lnTo>
                  <a:lnTo>
                    <a:pt x="6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4850855" y="3852275"/>
              <a:ext cx="177021" cy="196213"/>
            </a:xfrm>
            <a:custGeom>
              <a:avLst/>
              <a:gdLst/>
              <a:ahLst/>
              <a:cxnLst/>
              <a:rect l="l" t="t" r="r" b="b"/>
              <a:pathLst>
                <a:path w="6189" h="6860" extrusionOk="0">
                  <a:moveTo>
                    <a:pt x="1" y="0"/>
                  </a:moveTo>
                  <a:lnTo>
                    <a:pt x="1" y="6860"/>
                  </a:lnTo>
                  <a:lnTo>
                    <a:pt x="6189" y="6860"/>
                  </a:lnTo>
                  <a:lnTo>
                    <a:pt x="61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4886664" y="3793928"/>
              <a:ext cx="27859" cy="22567"/>
            </a:xfrm>
            <a:custGeom>
              <a:avLst/>
              <a:gdLst/>
              <a:ahLst/>
              <a:cxnLst/>
              <a:rect l="l" t="t" r="r" b="b"/>
              <a:pathLst>
                <a:path w="974" h="789" extrusionOk="0">
                  <a:moveTo>
                    <a:pt x="0" y="1"/>
                  </a:moveTo>
                  <a:lnTo>
                    <a:pt x="0" y="789"/>
                  </a:lnTo>
                  <a:lnTo>
                    <a:pt x="974" y="789"/>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4939033"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4988742"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4961571" y="3876787"/>
              <a:ext cx="192924" cy="108089"/>
            </a:xfrm>
            <a:custGeom>
              <a:avLst/>
              <a:gdLst/>
              <a:ahLst/>
              <a:cxnLst/>
              <a:rect l="l" t="t" r="r" b="b"/>
              <a:pathLst>
                <a:path w="6745" h="3779" extrusionOk="0">
                  <a:moveTo>
                    <a:pt x="579" y="1"/>
                  </a:moveTo>
                  <a:lnTo>
                    <a:pt x="0" y="3778"/>
                  </a:lnTo>
                  <a:lnTo>
                    <a:pt x="6744" y="3291"/>
                  </a:lnTo>
                  <a:lnTo>
                    <a:pt x="6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4798486" y="3876787"/>
              <a:ext cx="179681" cy="108089"/>
            </a:xfrm>
            <a:custGeom>
              <a:avLst/>
              <a:gdLst/>
              <a:ahLst/>
              <a:cxnLst/>
              <a:rect l="l" t="t" r="r" b="b"/>
              <a:pathLst>
                <a:path w="6282" h="3779" extrusionOk="0">
                  <a:moveTo>
                    <a:pt x="1" y="1"/>
                  </a:moveTo>
                  <a:lnTo>
                    <a:pt x="1" y="3291"/>
                  </a:lnTo>
                  <a:lnTo>
                    <a:pt x="6281" y="3778"/>
                  </a:lnTo>
                  <a:lnTo>
                    <a:pt x="6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4961571" y="3970915"/>
              <a:ext cx="192924" cy="196242"/>
            </a:xfrm>
            <a:custGeom>
              <a:avLst/>
              <a:gdLst/>
              <a:ahLst/>
              <a:cxnLst/>
              <a:rect l="l" t="t" r="r" b="b"/>
              <a:pathLst>
                <a:path w="6745" h="6861" extrusionOk="0">
                  <a:moveTo>
                    <a:pt x="579" y="0"/>
                  </a:moveTo>
                  <a:lnTo>
                    <a:pt x="0" y="3384"/>
                  </a:lnTo>
                  <a:lnTo>
                    <a:pt x="579" y="6860"/>
                  </a:lnTo>
                  <a:lnTo>
                    <a:pt x="6744" y="6860"/>
                  </a:lnTo>
                  <a:lnTo>
                    <a:pt x="6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4798486" y="3970915"/>
              <a:ext cx="179681" cy="196242"/>
            </a:xfrm>
            <a:custGeom>
              <a:avLst/>
              <a:gdLst/>
              <a:ahLst/>
              <a:cxnLst/>
              <a:rect l="l" t="t" r="r" b="b"/>
              <a:pathLst>
                <a:path w="6282" h="6861" extrusionOk="0">
                  <a:moveTo>
                    <a:pt x="1" y="0"/>
                  </a:moveTo>
                  <a:lnTo>
                    <a:pt x="1" y="6860"/>
                  </a:lnTo>
                  <a:lnTo>
                    <a:pt x="6281" y="6860"/>
                  </a:lnTo>
                  <a:lnTo>
                    <a:pt x="62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4836955"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4886664" y="3909936"/>
              <a:ext cx="27859" cy="25227"/>
            </a:xfrm>
            <a:custGeom>
              <a:avLst/>
              <a:gdLst/>
              <a:ahLst/>
              <a:cxnLst/>
              <a:rect l="l" t="t" r="r" b="b"/>
              <a:pathLst>
                <a:path w="974" h="882" extrusionOk="0">
                  <a:moveTo>
                    <a:pt x="0" y="0"/>
                  </a:moveTo>
                  <a:lnTo>
                    <a:pt x="0" y="881"/>
                  </a:lnTo>
                  <a:lnTo>
                    <a:pt x="974" y="881"/>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4939033"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4988742" y="4056433"/>
              <a:ext cx="129941" cy="22539"/>
            </a:xfrm>
            <a:custGeom>
              <a:avLst/>
              <a:gdLst/>
              <a:ahLst/>
              <a:cxnLst/>
              <a:rect l="l" t="t" r="r" b="b"/>
              <a:pathLst>
                <a:path w="4543" h="788" extrusionOk="0">
                  <a:moveTo>
                    <a:pt x="0" y="0"/>
                  </a:moveTo>
                  <a:lnTo>
                    <a:pt x="0" y="788"/>
                  </a:lnTo>
                  <a:lnTo>
                    <a:pt x="4543" y="788"/>
                  </a:lnTo>
                  <a:lnTo>
                    <a:pt x="45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4836955" y="4056433"/>
              <a:ext cx="127281" cy="22539"/>
            </a:xfrm>
            <a:custGeom>
              <a:avLst/>
              <a:gdLst/>
              <a:ahLst/>
              <a:cxnLst/>
              <a:rect l="l" t="t" r="r" b="b"/>
              <a:pathLst>
                <a:path w="4450" h="788" extrusionOk="0">
                  <a:moveTo>
                    <a:pt x="0" y="0"/>
                  </a:moveTo>
                  <a:lnTo>
                    <a:pt x="0" y="788"/>
                  </a:lnTo>
                  <a:lnTo>
                    <a:pt x="4450" y="788"/>
                  </a:lnTo>
                  <a:lnTo>
                    <a:pt x="4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4836955" y="4004064"/>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74919" y="4004064"/>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4836955" y="4106143"/>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74919" y="4106143"/>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4969522" y="4004064"/>
              <a:ext cx="80230" cy="25199"/>
            </a:xfrm>
            <a:custGeom>
              <a:avLst/>
              <a:gdLst/>
              <a:ahLst/>
              <a:cxnLst/>
              <a:rect l="l" t="t" r="r" b="b"/>
              <a:pathLst>
                <a:path w="2805" h="881" extrusionOk="0">
                  <a:moveTo>
                    <a:pt x="301" y="0"/>
                  </a:moveTo>
                  <a:lnTo>
                    <a:pt x="0" y="487"/>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4969522" y="4106143"/>
              <a:ext cx="80230" cy="25199"/>
            </a:xfrm>
            <a:custGeom>
              <a:avLst/>
              <a:gdLst/>
              <a:ahLst/>
              <a:cxnLst/>
              <a:rect l="l" t="t" r="r" b="b"/>
              <a:pathLst>
                <a:path w="2805" h="881" extrusionOk="0">
                  <a:moveTo>
                    <a:pt x="301" y="0"/>
                  </a:moveTo>
                  <a:lnTo>
                    <a:pt x="0" y="394"/>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4905884" y="4004064"/>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4905884" y="4106143"/>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56"/>
          <p:cNvGrpSpPr/>
          <p:nvPr/>
        </p:nvGrpSpPr>
        <p:grpSpPr>
          <a:xfrm>
            <a:off x="5617343" y="3809289"/>
            <a:ext cx="155972" cy="355102"/>
            <a:chOff x="5776197" y="3758147"/>
            <a:chExt cx="179649" cy="409009"/>
          </a:xfrm>
        </p:grpSpPr>
        <p:sp>
          <p:nvSpPr>
            <p:cNvPr id="4102" name="Google Shape;4102;p56"/>
            <p:cNvSpPr/>
            <p:nvPr/>
          </p:nvSpPr>
          <p:spPr>
            <a:xfrm>
              <a:off x="5850446" y="3758147"/>
              <a:ext cx="105400" cy="163091"/>
            </a:xfrm>
            <a:custGeom>
              <a:avLst/>
              <a:gdLst/>
              <a:ahLst/>
              <a:cxnLst/>
              <a:rect l="l" t="t" r="r" b="b"/>
              <a:pathLst>
                <a:path w="3685" h="5702" extrusionOk="0">
                  <a:moveTo>
                    <a:pt x="2804" y="0"/>
                  </a:moveTo>
                  <a:lnTo>
                    <a:pt x="2804" y="881"/>
                  </a:lnTo>
                  <a:cubicBezTo>
                    <a:pt x="2804" y="1460"/>
                    <a:pt x="2433" y="1831"/>
                    <a:pt x="1854" y="1831"/>
                  </a:cubicBezTo>
                  <a:cubicBezTo>
                    <a:pt x="881" y="1831"/>
                    <a:pt x="0" y="2712"/>
                    <a:pt x="0" y="3685"/>
                  </a:cubicBezTo>
                  <a:lnTo>
                    <a:pt x="0" y="5701"/>
                  </a:lnTo>
                  <a:lnTo>
                    <a:pt x="881" y="5701"/>
                  </a:lnTo>
                  <a:lnTo>
                    <a:pt x="881" y="3685"/>
                  </a:lnTo>
                  <a:cubicBezTo>
                    <a:pt x="881" y="3198"/>
                    <a:pt x="1275" y="2712"/>
                    <a:pt x="1854" y="2712"/>
                  </a:cubicBezTo>
                  <a:cubicBezTo>
                    <a:pt x="2804" y="2712"/>
                    <a:pt x="3685" y="1947"/>
                    <a:pt x="3685" y="881"/>
                  </a:cubicBezTo>
                  <a:lnTo>
                    <a:pt x="36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5847786" y="3976206"/>
              <a:ext cx="102111" cy="190950"/>
            </a:xfrm>
            <a:custGeom>
              <a:avLst/>
              <a:gdLst/>
              <a:ahLst/>
              <a:cxnLst/>
              <a:rect l="l" t="t" r="r" b="b"/>
              <a:pathLst>
                <a:path w="3570" h="6676" extrusionOk="0">
                  <a:moveTo>
                    <a:pt x="0" y="1"/>
                  </a:moveTo>
                  <a:lnTo>
                    <a:pt x="580" y="6675"/>
                  </a:lnTo>
                  <a:cubicBezTo>
                    <a:pt x="2225" y="6675"/>
                    <a:pt x="3569" y="5331"/>
                    <a:pt x="3569" y="3593"/>
                  </a:cubicBezTo>
                  <a:lnTo>
                    <a:pt x="3569"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5776197" y="3976206"/>
              <a:ext cx="88182" cy="190950"/>
            </a:xfrm>
            <a:custGeom>
              <a:avLst/>
              <a:gdLst/>
              <a:ahLst/>
              <a:cxnLst/>
              <a:rect l="l" t="t" r="r" b="b"/>
              <a:pathLst>
                <a:path w="3083" h="6676" extrusionOk="0">
                  <a:moveTo>
                    <a:pt x="3083" y="1"/>
                  </a:moveTo>
                  <a:lnTo>
                    <a:pt x="0" y="580"/>
                  </a:lnTo>
                  <a:lnTo>
                    <a:pt x="0" y="3593"/>
                  </a:lnTo>
                  <a:cubicBezTo>
                    <a:pt x="0" y="5331"/>
                    <a:pt x="1345" y="6675"/>
                    <a:pt x="3083" y="6675"/>
                  </a:cubicBez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5847786" y="3888056"/>
              <a:ext cx="102111" cy="104771"/>
            </a:xfrm>
            <a:custGeom>
              <a:avLst/>
              <a:gdLst/>
              <a:ahLst/>
              <a:cxnLst/>
              <a:rect l="l" t="t" r="r" b="b"/>
              <a:pathLst>
                <a:path w="3570" h="3663" extrusionOk="0">
                  <a:moveTo>
                    <a:pt x="580" y="1"/>
                  </a:moveTo>
                  <a:lnTo>
                    <a:pt x="0" y="1924"/>
                  </a:lnTo>
                  <a:lnTo>
                    <a:pt x="580" y="3662"/>
                  </a:lnTo>
                  <a:lnTo>
                    <a:pt x="3569" y="3662"/>
                  </a:lnTo>
                  <a:lnTo>
                    <a:pt x="3569" y="3083"/>
                  </a:lnTo>
                  <a:cubicBezTo>
                    <a:pt x="3569" y="1345"/>
                    <a:pt x="2225"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5776197" y="3888056"/>
              <a:ext cx="88182" cy="104771"/>
            </a:xfrm>
            <a:custGeom>
              <a:avLst/>
              <a:gdLst/>
              <a:ahLst/>
              <a:cxnLst/>
              <a:rect l="l" t="t" r="r" b="b"/>
              <a:pathLst>
                <a:path w="3083" h="3663" extrusionOk="0">
                  <a:moveTo>
                    <a:pt x="3083" y="1"/>
                  </a:moveTo>
                  <a:cubicBezTo>
                    <a:pt x="1345" y="1"/>
                    <a:pt x="0" y="1345"/>
                    <a:pt x="0" y="3083"/>
                  </a:cubicBezTo>
                  <a:lnTo>
                    <a:pt x="0" y="3662"/>
                  </a:lnTo>
                  <a:lnTo>
                    <a:pt x="3083" y="3662"/>
                  </a:lnTo>
                  <a:lnTo>
                    <a:pt x="3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6"/>
          <p:cNvGrpSpPr/>
          <p:nvPr/>
        </p:nvGrpSpPr>
        <p:grpSpPr>
          <a:xfrm>
            <a:off x="6334384" y="3809289"/>
            <a:ext cx="218152" cy="355104"/>
            <a:chOff x="6602091" y="3758147"/>
            <a:chExt cx="251269" cy="409011"/>
          </a:xfrm>
        </p:grpSpPr>
        <p:sp>
          <p:nvSpPr>
            <p:cNvPr id="4108" name="Google Shape;4108;p56"/>
            <p:cNvSpPr/>
            <p:nvPr/>
          </p:nvSpPr>
          <p:spPr>
            <a:xfrm>
              <a:off x="6712121" y="3893376"/>
              <a:ext cx="141239" cy="273783"/>
            </a:xfrm>
            <a:custGeom>
              <a:avLst/>
              <a:gdLst/>
              <a:ahLst/>
              <a:cxnLst/>
              <a:rect l="l" t="t" r="r" b="b"/>
              <a:pathLst>
                <a:path w="4938" h="9572" extrusionOk="0">
                  <a:moveTo>
                    <a:pt x="1" y="0"/>
                  </a:moveTo>
                  <a:lnTo>
                    <a:pt x="487" y="9571"/>
                  </a:lnTo>
                  <a:lnTo>
                    <a:pt x="4937" y="9571"/>
                  </a:lnTo>
                  <a:lnTo>
                    <a:pt x="4937" y="57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6602091" y="3893376"/>
              <a:ext cx="123992" cy="273783"/>
            </a:xfrm>
            <a:custGeom>
              <a:avLst/>
              <a:gdLst/>
              <a:ahLst/>
              <a:cxnLst/>
              <a:rect l="l" t="t" r="r" b="b"/>
              <a:pathLst>
                <a:path w="4335" h="9572" extrusionOk="0">
                  <a:moveTo>
                    <a:pt x="4334" y="0"/>
                  </a:moveTo>
                  <a:lnTo>
                    <a:pt x="1" y="579"/>
                  </a:lnTo>
                  <a:lnTo>
                    <a:pt x="1" y="9571"/>
                  </a:lnTo>
                  <a:lnTo>
                    <a:pt x="4334" y="9571"/>
                  </a:lnTo>
                  <a:lnTo>
                    <a:pt x="4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6712121" y="3843637"/>
              <a:ext cx="141239" cy="66329"/>
            </a:xfrm>
            <a:custGeom>
              <a:avLst/>
              <a:gdLst/>
              <a:ahLst/>
              <a:cxnLst/>
              <a:rect l="l" t="t" r="r" b="b"/>
              <a:pathLst>
                <a:path w="4938" h="2319" extrusionOk="0">
                  <a:moveTo>
                    <a:pt x="1" y="1"/>
                  </a:moveTo>
                  <a:lnTo>
                    <a:pt x="487" y="2318"/>
                  </a:lnTo>
                  <a:lnTo>
                    <a:pt x="4937" y="2318"/>
                  </a:lnTo>
                  <a:lnTo>
                    <a:pt x="4937"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602091" y="3843637"/>
              <a:ext cx="123992" cy="66329"/>
            </a:xfrm>
            <a:custGeom>
              <a:avLst/>
              <a:gdLst/>
              <a:ahLst/>
              <a:cxnLst/>
              <a:rect l="l" t="t" r="r" b="b"/>
              <a:pathLst>
                <a:path w="4335" h="2319" extrusionOk="0">
                  <a:moveTo>
                    <a:pt x="4334" y="1"/>
                  </a:moveTo>
                  <a:lnTo>
                    <a:pt x="1" y="580"/>
                  </a:lnTo>
                  <a:lnTo>
                    <a:pt x="1" y="2318"/>
                  </a:lnTo>
                  <a:lnTo>
                    <a:pt x="4334" y="2318"/>
                  </a:lnTo>
                  <a:lnTo>
                    <a:pt x="4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6712121" y="3793928"/>
              <a:ext cx="141239" cy="66329"/>
            </a:xfrm>
            <a:custGeom>
              <a:avLst/>
              <a:gdLst/>
              <a:ahLst/>
              <a:cxnLst/>
              <a:rect l="l" t="t" r="r" b="b"/>
              <a:pathLst>
                <a:path w="4938" h="2319" extrusionOk="0">
                  <a:moveTo>
                    <a:pt x="1" y="1"/>
                  </a:moveTo>
                  <a:lnTo>
                    <a:pt x="487" y="2318"/>
                  </a:lnTo>
                  <a:lnTo>
                    <a:pt x="4937" y="2318"/>
                  </a:lnTo>
                  <a:lnTo>
                    <a:pt x="4937" y="48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6602091" y="3793928"/>
              <a:ext cx="123992" cy="66329"/>
            </a:xfrm>
            <a:custGeom>
              <a:avLst/>
              <a:gdLst/>
              <a:ahLst/>
              <a:cxnLst/>
              <a:rect l="l" t="t" r="r" b="b"/>
              <a:pathLst>
                <a:path w="4335" h="2319" extrusionOk="0">
                  <a:moveTo>
                    <a:pt x="4334" y="1"/>
                  </a:moveTo>
                  <a:lnTo>
                    <a:pt x="1" y="487"/>
                  </a:lnTo>
                  <a:lnTo>
                    <a:pt x="1" y="2318"/>
                  </a:lnTo>
                  <a:lnTo>
                    <a:pt x="4334" y="2318"/>
                  </a:lnTo>
                  <a:lnTo>
                    <a:pt x="4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6712121" y="3992795"/>
              <a:ext cx="49740" cy="72279"/>
            </a:xfrm>
            <a:custGeom>
              <a:avLst/>
              <a:gdLst/>
              <a:ahLst/>
              <a:cxnLst/>
              <a:rect l="l" t="t" r="r" b="b"/>
              <a:pathLst>
                <a:path w="1739" h="2527" extrusionOk="0">
                  <a:moveTo>
                    <a:pt x="487" y="0"/>
                  </a:moveTo>
                  <a:lnTo>
                    <a:pt x="1" y="1275"/>
                  </a:lnTo>
                  <a:lnTo>
                    <a:pt x="487" y="2526"/>
                  </a:lnTo>
                  <a:cubicBezTo>
                    <a:pt x="1160" y="2526"/>
                    <a:pt x="1739" y="1947"/>
                    <a:pt x="1739" y="1275"/>
                  </a:cubicBezTo>
                  <a:cubicBezTo>
                    <a:pt x="1739" y="580"/>
                    <a:pt x="1160"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692901" y="3992795"/>
              <a:ext cx="33179" cy="72279"/>
            </a:xfrm>
            <a:custGeom>
              <a:avLst/>
              <a:gdLst/>
              <a:ahLst/>
              <a:cxnLst/>
              <a:rect l="l" t="t" r="r" b="b"/>
              <a:pathLst>
                <a:path w="1160" h="2527" extrusionOk="0">
                  <a:moveTo>
                    <a:pt x="1159" y="0"/>
                  </a:moveTo>
                  <a:cubicBezTo>
                    <a:pt x="487" y="0"/>
                    <a:pt x="1" y="580"/>
                    <a:pt x="1" y="1275"/>
                  </a:cubicBezTo>
                  <a:cubicBezTo>
                    <a:pt x="1" y="1947"/>
                    <a:pt x="487" y="2526"/>
                    <a:pt x="1159" y="2526"/>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718099" y="4103483"/>
              <a:ext cx="96791" cy="25227"/>
            </a:xfrm>
            <a:custGeom>
              <a:avLst/>
              <a:gdLst/>
              <a:ahLst/>
              <a:cxnLst/>
              <a:rect l="l" t="t" r="r" b="b"/>
              <a:pathLst>
                <a:path w="3384" h="882" extrusionOk="0">
                  <a:moveTo>
                    <a:pt x="278" y="0"/>
                  </a:moveTo>
                  <a:lnTo>
                    <a:pt x="0" y="394"/>
                  </a:lnTo>
                  <a:lnTo>
                    <a:pt x="278" y="881"/>
                  </a:lnTo>
                  <a:lnTo>
                    <a:pt x="3384" y="881"/>
                  </a:lnTo>
                  <a:lnTo>
                    <a:pt x="33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6640532" y="4103483"/>
              <a:ext cx="85550" cy="25227"/>
            </a:xfrm>
            <a:custGeom>
              <a:avLst/>
              <a:gdLst/>
              <a:ahLst/>
              <a:cxnLst/>
              <a:rect l="l" t="t" r="r" b="b"/>
              <a:pathLst>
                <a:path w="2991" h="882" extrusionOk="0">
                  <a:moveTo>
                    <a:pt x="1" y="0"/>
                  </a:moveTo>
                  <a:lnTo>
                    <a:pt x="1" y="881"/>
                  </a:lnTo>
                  <a:lnTo>
                    <a:pt x="2990" y="881"/>
                  </a:lnTo>
                  <a:lnTo>
                    <a:pt x="29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712121" y="3758147"/>
              <a:ext cx="141239" cy="49740"/>
            </a:xfrm>
            <a:custGeom>
              <a:avLst/>
              <a:gdLst/>
              <a:ahLst/>
              <a:cxnLst/>
              <a:rect l="l" t="t" r="r" b="b"/>
              <a:pathLst>
                <a:path w="4938" h="1739" extrusionOk="0">
                  <a:moveTo>
                    <a:pt x="487" y="0"/>
                  </a:moveTo>
                  <a:lnTo>
                    <a:pt x="1" y="881"/>
                  </a:lnTo>
                  <a:lnTo>
                    <a:pt x="487" y="1738"/>
                  </a:lnTo>
                  <a:lnTo>
                    <a:pt x="4937" y="1738"/>
                  </a:lnTo>
                  <a:lnTo>
                    <a:pt x="4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6602091" y="3758147"/>
              <a:ext cx="123992" cy="49740"/>
            </a:xfrm>
            <a:custGeom>
              <a:avLst/>
              <a:gdLst/>
              <a:ahLst/>
              <a:cxnLst/>
              <a:rect l="l" t="t" r="r" b="b"/>
              <a:pathLst>
                <a:path w="4335" h="1739" extrusionOk="0">
                  <a:moveTo>
                    <a:pt x="1" y="0"/>
                  </a:moveTo>
                  <a:lnTo>
                    <a:pt x="1" y="1738"/>
                  </a:lnTo>
                  <a:lnTo>
                    <a:pt x="4334" y="173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56"/>
          <p:cNvGrpSpPr/>
          <p:nvPr/>
        </p:nvGrpSpPr>
        <p:grpSpPr>
          <a:xfrm>
            <a:off x="7012887" y="3831141"/>
            <a:ext cx="355101" cy="311375"/>
            <a:chOff x="7383596" y="3783317"/>
            <a:chExt cx="409009" cy="358644"/>
          </a:xfrm>
        </p:grpSpPr>
        <p:sp>
          <p:nvSpPr>
            <p:cNvPr id="4121" name="Google Shape;4121;p56"/>
            <p:cNvSpPr/>
            <p:nvPr/>
          </p:nvSpPr>
          <p:spPr>
            <a:xfrm>
              <a:off x="7573825" y="3868835"/>
              <a:ext cx="218781" cy="273125"/>
            </a:xfrm>
            <a:custGeom>
              <a:avLst/>
              <a:gdLst/>
              <a:ahLst/>
              <a:cxnLst/>
              <a:rect l="l" t="t" r="r" b="b"/>
              <a:pathLst>
                <a:path w="7649" h="9549" extrusionOk="0">
                  <a:moveTo>
                    <a:pt x="0" y="1"/>
                  </a:moveTo>
                  <a:lnTo>
                    <a:pt x="487" y="9549"/>
                  </a:lnTo>
                  <a:lnTo>
                    <a:pt x="7648" y="9549"/>
                  </a:lnTo>
                  <a:lnTo>
                    <a:pt x="7648" y="580"/>
                  </a:lnTo>
                  <a:lnTo>
                    <a:pt x="0" y="1"/>
                  </a:lnTo>
                  <a:close/>
                </a:path>
              </a:pathLst>
            </a:custGeom>
            <a:solidFill>
              <a:srgbClr val="032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7383596" y="3868835"/>
              <a:ext cx="204193" cy="273125"/>
            </a:xfrm>
            <a:custGeom>
              <a:avLst/>
              <a:gdLst/>
              <a:ahLst/>
              <a:cxnLst/>
              <a:rect l="l" t="t" r="r" b="b"/>
              <a:pathLst>
                <a:path w="7139" h="9549" extrusionOk="0">
                  <a:moveTo>
                    <a:pt x="7138" y="1"/>
                  </a:moveTo>
                  <a:lnTo>
                    <a:pt x="0" y="580"/>
                  </a:lnTo>
                  <a:lnTo>
                    <a:pt x="0" y="9549"/>
                  </a:lnTo>
                  <a:lnTo>
                    <a:pt x="7138" y="9549"/>
                  </a:lnTo>
                  <a:lnTo>
                    <a:pt x="7138"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7573825" y="3783317"/>
              <a:ext cx="218781" cy="102111"/>
            </a:xfrm>
            <a:custGeom>
              <a:avLst/>
              <a:gdLst/>
              <a:ahLst/>
              <a:cxnLst/>
              <a:rect l="l" t="t" r="r" b="b"/>
              <a:pathLst>
                <a:path w="7649" h="3570" extrusionOk="0">
                  <a:moveTo>
                    <a:pt x="487" y="1"/>
                  </a:moveTo>
                  <a:lnTo>
                    <a:pt x="0" y="1832"/>
                  </a:lnTo>
                  <a:lnTo>
                    <a:pt x="487" y="3570"/>
                  </a:lnTo>
                  <a:lnTo>
                    <a:pt x="7648" y="3570"/>
                  </a:lnTo>
                  <a:lnTo>
                    <a:pt x="76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7383596" y="3783317"/>
              <a:ext cx="204193" cy="102111"/>
            </a:xfrm>
            <a:custGeom>
              <a:avLst/>
              <a:gdLst/>
              <a:ahLst/>
              <a:cxnLst/>
              <a:rect l="l" t="t" r="r" b="b"/>
              <a:pathLst>
                <a:path w="7139" h="3570" extrusionOk="0">
                  <a:moveTo>
                    <a:pt x="0" y="1"/>
                  </a:moveTo>
                  <a:lnTo>
                    <a:pt x="0" y="3570"/>
                  </a:lnTo>
                  <a:lnTo>
                    <a:pt x="7138" y="357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7422037" y="3821786"/>
              <a:ext cx="25227" cy="25199"/>
            </a:xfrm>
            <a:custGeom>
              <a:avLst/>
              <a:gdLst/>
              <a:ahLst/>
              <a:cxnLst/>
              <a:rect l="l" t="t" r="r" b="b"/>
              <a:pathLst>
                <a:path w="882" h="881"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7474406" y="3821786"/>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7524115" y="3821786"/>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7601654" y="3976206"/>
              <a:ext cx="141239" cy="22567"/>
            </a:xfrm>
            <a:custGeom>
              <a:avLst/>
              <a:gdLst/>
              <a:ahLst/>
              <a:cxnLst/>
              <a:rect l="l" t="t" r="r" b="b"/>
              <a:pathLst>
                <a:path w="4938" h="789" extrusionOk="0">
                  <a:moveTo>
                    <a:pt x="1" y="1"/>
                  </a:moveTo>
                  <a:lnTo>
                    <a:pt x="1" y="789"/>
                  </a:lnTo>
                  <a:lnTo>
                    <a:pt x="4937" y="789"/>
                  </a:lnTo>
                  <a:lnTo>
                    <a:pt x="4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7435966" y="3976206"/>
              <a:ext cx="141211" cy="22567"/>
            </a:xfrm>
            <a:custGeom>
              <a:avLst/>
              <a:gdLst/>
              <a:ahLst/>
              <a:cxnLst/>
              <a:rect l="l" t="t" r="r" b="b"/>
              <a:pathLst>
                <a:path w="4937" h="789" extrusionOk="0">
                  <a:moveTo>
                    <a:pt x="0" y="1"/>
                  </a:moveTo>
                  <a:lnTo>
                    <a:pt x="0" y="789"/>
                  </a:lnTo>
                  <a:lnTo>
                    <a:pt x="4936" y="789"/>
                  </a:lnTo>
                  <a:lnTo>
                    <a:pt x="49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7689832" y="3923865"/>
              <a:ext cx="53058" cy="25199"/>
            </a:xfrm>
            <a:custGeom>
              <a:avLst/>
              <a:gdLst/>
              <a:ahLst/>
              <a:cxnLst/>
              <a:rect l="l" t="t" r="r" b="b"/>
              <a:pathLst>
                <a:path w="1855" h="881" extrusionOk="0">
                  <a:moveTo>
                    <a:pt x="0" y="0"/>
                  </a:moveTo>
                  <a:lnTo>
                    <a:pt x="0" y="881"/>
                  </a:lnTo>
                  <a:lnTo>
                    <a:pt x="1854" y="881"/>
                  </a:lnTo>
                  <a:lnTo>
                    <a:pt x="18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7573825" y="4025944"/>
              <a:ext cx="165751" cy="74910"/>
            </a:xfrm>
            <a:custGeom>
              <a:avLst/>
              <a:gdLst/>
              <a:ahLst/>
              <a:cxnLst/>
              <a:rect l="l" t="t" r="r" b="b"/>
              <a:pathLst>
                <a:path w="5795" h="2619" extrusionOk="0">
                  <a:moveTo>
                    <a:pt x="487" y="0"/>
                  </a:moveTo>
                  <a:lnTo>
                    <a:pt x="0" y="1367"/>
                  </a:lnTo>
                  <a:lnTo>
                    <a:pt x="487" y="2619"/>
                  </a:lnTo>
                  <a:lnTo>
                    <a:pt x="5794" y="2619"/>
                  </a:lnTo>
                  <a:lnTo>
                    <a:pt x="57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7579802" y="3923865"/>
              <a:ext cx="85521" cy="25199"/>
            </a:xfrm>
            <a:custGeom>
              <a:avLst/>
              <a:gdLst/>
              <a:ahLst/>
              <a:cxnLst/>
              <a:rect l="l" t="t" r="r" b="b"/>
              <a:pathLst>
                <a:path w="2990" h="881" extrusionOk="0">
                  <a:moveTo>
                    <a:pt x="278" y="0"/>
                  </a:moveTo>
                  <a:lnTo>
                    <a:pt x="0" y="487"/>
                  </a:lnTo>
                  <a:lnTo>
                    <a:pt x="278" y="881"/>
                  </a:lnTo>
                  <a:lnTo>
                    <a:pt x="2990" y="881"/>
                  </a:lnTo>
                  <a:lnTo>
                    <a:pt x="29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7435966" y="3923865"/>
              <a:ext cx="49740" cy="25199"/>
            </a:xfrm>
            <a:custGeom>
              <a:avLst/>
              <a:gdLst/>
              <a:ahLst/>
              <a:cxnLst/>
              <a:rect l="l" t="t" r="r" b="b"/>
              <a:pathLst>
                <a:path w="1739" h="881" extrusionOk="0">
                  <a:moveTo>
                    <a:pt x="0" y="0"/>
                  </a:moveTo>
                  <a:lnTo>
                    <a:pt x="0" y="881"/>
                  </a:lnTo>
                  <a:lnTo>
                    <a:pt x="1738" y="881"/>
                  </a:lnTo>
                  <a:lnTo>
                    <a:pt x="1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7513504" y="3923865"/>
              <a:ext cx="74281" cy="25199"/>
            </a:xfrm>
            <a:custGeom>
              <a:avLst/>
              <a:gdLst/>
              <a:ahLst/>
              <a:cxnLst/>
              <a:rect l="l" t="t" r="r" b="b"/>
              <a:pathLst>
                <a:path w="2597" h="881" extrusionOk="0">
                  <a:moveTo>
                    <a:pt x="1" y="0"/>
                  </a:moveTo>
                  <a:lnTo>
                    <a:pt x="1" y="881"/>
                  </a:lnTo>
                  <a:lnTo>
                    <a:pt x="2596" y="881"/>
                  </a:lnTo>
                  <a:lnTo>
                    <a:pt x="2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7483015" y="4025944"/>
              <a:ext cx="104771" cy="74910"/>
            </a:xfrm>
            <a:custGeom>
              <a:avLst/>
              <a:gdLst/>
              <a:ahLst/>
              <a:cxnLst/>
              <a:rect l="l" t="t" r="r" b="b"/>
              <a:pathLst>
                <a:path w="3663" h="2619" extrusionOk="0">
                  <a:moveTo>
                    <a:pt x="580" y="0"/>
                  </a:moveTo>
                  <a:lnTo>
                    <a:pt x="0" y="1367"/>
                  </a:lnTo>
                  <a:lnTo>
                    <a:pt x="580" y="2619"/>
                  </a:lnTo>
                  <a:lnTo>
                    <a:pt x="3662" y="2619"/>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7435966" y="4025944"/>
              <a:ext cx="63641" cy="74910"/>
            </a:xfrm>
            <a:custGeom>
              <a:avLst/>
              <a:gdLst/>
              <a:ahLst/>
              <a:cxnLst/>
              <a:rect l="l" t="t" r="r" b="b"/>
              <a:pathLst>
                <a:path w="2225" h="2619" extrusionOk="0">
                  <a:moveTo>
                    <a:pt x="0" y="0"/>
                  </a:moveTo>
                  <a:lnTo>
                    <a:pt x="0" y="2619"/>
                  </a:lnTo>
                  <a:lnTo>
                    <a:pt x="2225" y="2619"/>
                  </a:lnTo>
                  <a:lnTo>
                    <a:pt x="2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56"/>
          <p:cNvGrpSpPr/>
          <p:nvPr/>
        </p:nvGrpSpPr>
        <p:grpSpPr>
          <a:xfrm>
            <a:off x="7760993" y="3809289"/>
            <a:ext cx="355126" cy="355098"/>
            <a:chOff x="8245271" y="3758147"/>
            <a:chExt cx="409037" cy="409005"/>
          </a:xfrm>
        </p:grpSpPr>
        <p:sp>
          <p:nvSpPr>
            <p:cNvPr id="4138" name="Google Shape;4138;p56"/>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5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/PROGRAMMING ICON PACK</a:t>
            </a:r>
            <a:endParaRPr/>
          </a:p>
        </p:txBody>
      </p:sp>
      <p:sp>
        <p:nvSpPr>
          <p:cNvPr id="4152" name="Google Shape;4152;p5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5" name="Google Shape;4155;p56"/>
          <p:cNvGrpSpPr/>
          <p:nvPr/>
        </p:nvGrpSpPr>
        <p:grpSpPr>
          <a:xfrm>
            <a:off x="7819199" y="752550"/>
            <a:ext cx="604800" cy="147600"/>
            <a:chOff x="7688649" y="828750"/>
            <a:chExt cx="604800" cy="147600"/>
          </a:xfrm>
        </p:grpSpPr>
        <p:sp>
          <p:nvSpPr>
            <p:cNvPr id="4156" name="Google Shape;4156;p5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56"/>
          <p:cNvSpPr txBox="1">
            <a:spLocks noGrp="1"/>
          </p:cNvSpPr>
          <p:nvPr>
            <p:ph type="subTitle" idx="2"/>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63"/>
        <p:cNvGrpSpPr/>
        <p:nvPr/>
      </p:nvGrpSpPr>
      <p:grpSpPr>
        <a:xfrm>
          <a:off x="0" y="0"/>
          <a:ext cx="0" cy="0"/>
          <a:chOff x="0" y="0"/>
          <a:chExt cx="0" cy="0"/>
        </a:xfrm>
      </p:grpSpPr>
      <p:grpSp>
        <p:nvGrpSpPr>
          <p:cNvPr id="4164" name="Google Shape;4164;p57"/>
          <p:cNvGrpSpPr/>
          <p:nvPr/>
        </p:nvGrpSpPr>
        <p:grpSpPr>
          <a:xfrm>
            <a:off x="5644173" y="2326785"/>
            <a:ext cx="1236030" cy="817276"/>
            <a:chOff x="1307492" y="518153"/>
            <a:chExt cx="3251855" cy="2150160"/>
          </a:xfrm>
        </p:grpSpPr>
        <p:sp>
          <p:nvSpPr>
            <p:cNvPr id="4165" name="Google Shape;4165;p57"/>
            <p:cNvSpPr/>
            <p:nvPr/>
          </p:nvSpPr>
          <p:spPr>
            <a:xfrm>
              <a:off x="1307492" y="518153"/>
              <a:ext cx="3251855" cy="2150160"/>
            </a:xfrm>
            <a:custGeom>
              <a:avLst/>
              <a:gdLst/>
              <a:ahLst/>
              <a:cxnLst/>
              <a:rect l="l" t="t" r="r" b="b"/>
              <a:pathLst>
                <a:path w="153299" h="108416" extrusionOk="0">
                  <a:moveTo>
                    <a:pt x="13721" y="0"/>
                  </a:moveTo>
                  <a:cubicBezTo>
                    <a:pt x="6145" y="0"/>
                    <a:pt x="1" y="6143"/>
                    <a:pt x="1" y="13721"/>
                  </a:cubicBezTo>
                  <a:lnTo>
                    <a:pt x="1" y="94689"/>
                  </a:lnTo>
                  <a:cubicBezTo>
                    <a:pt x="1" y="102266"/>
                    <a:pt x="6145" y="108415"/>
                    <a:pt x="13721" y="108415"/>
                  </a:cubicBezTo>
                  <a:lnTo>
                    <a:pt x="139573" y="108415"/>
                  </a:lnTo>
                  <a:cubicBezTo>
                    <a:pt x="147155" y="108415"/>
                    <a:pt x="153299" y="102266"/>
                    <a:pt x="153299" y="94689"/>
                  </a:cubicBezTo>
                  <a:lnTo>
                    <a:pt x="153299" y="13721"/>
                  </a:lnTo>
                  <a:cubicBezTo>
                    <a:pt x="153299" y="6143"/>
                    <a:pt x="147155" y="0"/>
                    <a:pt x="139573"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1543300" y="1054050"/>
              <a:ext cx="2780225" cy="1311200"/>
            </a:xfrm>
            <a:custGeom>
              <a:avLst/>
              <a:gdLst/>
              <a:ahLst/>
              <a:cxnLst/>
              <a:rect l="l" t="t" r="r" b="b"/>
              <a:pathLst>
                <a:path w="111209" h="52448" extrusionOk="0">
                  <a:moveTo>
                    <a:pt x="18569" y="0"/>
                  </a:moveTo>
                  <a:cubicBezTo>
                    <a:pt x="8263" y="0"/>
                    <a:pt x="1" y="19509"/>
                    <a:pt x="1" y="19509"/>
                  </a:cubicBezTo>
                  <a:lnTo>
                    <a:pt x="1" y="47026"/>
                  </a:lnTo>
                  <a:cubicBezTo>
                    <a:pt x="1" y="50016"/>
                    <a:pt x="2428" y="52448"/>
                    <a:pt x="5424" y="52448"/>
                  </a:cubicBezTo>
                  <a:lnTo>
                    <a:pt x="111208" y="52448"/>
                  </a:lnTo>
                  <a:lnTo>
                    <a:pt x="111208" y="33595"/>
                  </a:lnTo>
                  <a:cubicBezTo>
                    <a:pt x="107017" y="33595"/>
                    <a:pt x="104195" y="31558"/>
                    <a:pt x="102035" y="28654"/>
                  </a:cubicBezTo>
                  <a:cubicBezTo>
                    <a:pt x="96710" y="21524"/>
                    <a:pt x="95322" y="9197"/>
                    <a:pt x="87124" y="9197"/>
                  </a:cubicBezTo>
                  <a:cubicBezTo>
                    <a:pt x="84297" y="9197"/>
                    <a:pt x="82014" y="10794"/>
                    <a:pt x="79919" y="13193"/>
                  </a:cubicBezTo>
                  <a:cubicBezTo>
                    <a:pt x="73474" y="20589"/>
                    <a:pt x="68835" y="35674"/>
                    <a:pt x="55607" y="35674"/>
                  </a:cubicBezTo>
                  <a:cubicBezTo>
                    <a:pt x="54034" y="35674"/>
                    <a:pt x="52589" y="35390"/>
                    <a:pt x="51247" y="34867"/>
                  </a:cubicBezTo>
                  <a:cubicBezTo>
                    <a:pt x="37580" y="29566"/>
                    <a:pt x="31652" y="0"/>
                    <a:pt x="1856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1523425" y="694625"/>
              <a:ext cx="2927250" cy="1690525"/>
            </a:xfrm>
            <a:custGeom>
              <a:avLst/>
              <a:gdLst/>
              <a:ahLst/>
              <a:cxnLst/>
              <a:rect l="l" t="t" r="r" b="b"/>
              <a:pathLst>
                <a:path w="117090" h="67621" extrusionOk="0">
                  <a:moveTo>
                    <a:pt x="0" y="1"/>
                  </a:moveTo>
                  <a:lnTo>
                    <a:pt x="0" y="61403"/>
                  </a:lnTo>
                  <a:cubicBezTo>
                    <a:pt x="0" y="64833"/>
                    <a:pt x="2787" y="67620"/>
                    <a:pt x="6219" y="67620"/>
                  </a:cubicBezTo>
                  <a:lnTo>
                    <a:pt x="117090" y="67620"/>
                  </a:lnTo>
                  <a:lnTo>
                    <a:pt x="117090" y="66030"/>
                  </a:lnTo>
                  <a:lnTo>
                    <a:pt x="6219" y="66030"/>
                  </a:lnTo>
                  <a:cubicBezTo>
                    <a:pt x="3665" y="66030"/>
                    <a:pt x="1592" y="63951"/>
                    <a:pt x="1592" y="61403"/>
                  </a:cubicBezTo>
                  <a:lnTo>
                    <a:pt x="15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7"/>
          <p:cNvGrpSpPr/>
          <p:nvPr/>
        </p:nvGrpSpPr>
        <p:grpSpPr>
          <a:xfrm>
            <a:off x="2526200" y="1669075"/>
            <a:ext cx="896875" cy="1118575"/>
            <a:chOff x="2659250" y="1505400"/>
            <a:chExt cx="896875" cy="1118575"/>
          </a:xfrm>
        </p:grpSpPr>
        <p:sp>
          <p:nvSpPr>
            <p:cNvPr id="4171" name="Google Shape;4171;p57"/>
            <p:cNvSpPr/>
            <p:nvPr/>
          </p:nvSpPr>
          <p:spPr>
            <a:xfrm>
              <a:off x="3048850" y="1657250"/>
              <a:ext cx="161325" cy="270275"/>
            </a:xfrm>
            <a:custGeom>
              <a:avLst/>
              <a:gdLst/>
              <a:ahLst/>
              <a:cxnLst/>
              <a:rect l="l" t="t" r="r" b="b"/>
              <a:pathLst>
                <a:path w="6453" h="10811" extrusionOk="0">
                  <a:moveTo>
                    <a:pt x="3180" y="1"/>
                  </a:moveTo>
                  <a:cubicBezTo>
                    <a:pt x="2071" y="2182"/>
                    <a:pt x="706" y="4550"/>
                    <a:pt x="257" y="6935"/>
                  </a:cubicBezTo>
                  <a:cubicBezTo>
                    <a:pt x="63" y="7961"/>
                    <a:pt x="1" y="9100"/>
                    <a:pt x="659" y="9969"/>
                  </a:cubicBezTo>
                  <a:cubicBezTo>
                    <a:pt x="1307" y="10811"/>
                    <a:pt x="2243" y="10737"/>
                    <a:pt x="3242" y="10784"/>
                  </a:cubicBezTo>
                  <a:cubicBezTo>
                    <a:pt x="3282" y="10786"/>
                    <a:pt x="3322" y="10787"/>
                    <a:pt x="3361" y="10787"/>
                  </a:cubicBezTo>
                  <a:cubicBezTo>
                    <a:pt x="5039" y="10787"/>
                    <a:pt x="6314" y="9063"/>
                    <a:pt x="6390" y="7490"/>
                  </a:cubicBezTo>
                  <a:cubicBezTo>
                    <a:pt x="6453" y="6225"/>
                    <a:pt x="6124" y="5074"/>
                    <a:pt x="5366" y="4075"/>
                  </a:cubicBezTo>
                  <a:cubicBezTo>
                    <a:pt x="4445" y="2851"/>
                    <a:pt x="3107" y="1700"/>
                    <a:pt x="318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3027675" y="1554500"/>
              <a:ext cx="121600" cy="125900"/>
            </a:xfrm>
            <a:custGeom>
              <a:avLst/>
              <a:gdLst/>
              <a:ahLst/>
              <a:cxnLst/>
              <a:rect l="l" t="t" r="r" b="b"/>
              <a:pathLst>
                <a:path w="4864" h="5036" extrusionOk="0">
                  <a:moveTo>
                    <a:pt x="2484" y="0"/>
                  </a:moveTo>
                  <a:lnTo>
                    <a:pt x="0" y="2631"/>
                  </a:lnTo>
                  <a:cubicBezTo>
                    <a:pt x="0" y="2631"/>
                    <a:pt x="2037" y="5036"/>
                    <a:pt x="3323" y="5036"/>
                  </a:cubicBezTo>
                  <a:cubicBezTo>
                    <a:pt x="3778" y="5036"/>
                    <a:pt x="4139" y="4734"/>
                    <a:pt x="4283" y="3918"/>
                  </a:cubicBezTo>
                  <a:cubicBezTo>
                    <a:pt x="4864" y="623"/>
                    <a:pt x="2484" y="0"/>
                    <a:pt x="248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659250" y="1657200"/>
              <a:ext cx="398500" cy="444925"/>
            </a:xfrm>
            <a:custGeom>
              <a:avLst/>
              <a:gdLst/>
              <a:ahLst/>
              <a:cxnLst/>
              <a:rect l="l" t="t" r="r" b="b"/>
              <a:pathLst>
                <a:path w="15940" h="17797" extrusionOk="0">
                  <a:moveTo>
                    <a:pt x="8802" y="1"/>
                  </a:moveTo>
                  <a:cubicBezTo>
                    <a:pt x="8618" y="1"/>
                    <a:pt x="8408" y="19"/>
                    <a:pt x="8168" y="66"/>
                  </a:cubicBezTo>
                  <a:cubicBezTo>
                    <a:pt x="8284" y="2377"/>
                    <a:pt x="8393" y="4024"/>
                    <a:pt x="6835" y="5839"/>
                  </a:cubicBezTo>
                  <a:cubicBezTo>
                    <a:pt x="5935" y="6891"/>
                    <a:pt x="5004" y="7272"/>
                    <a:pt x="3676" y="7994"/>
                  </a:cubicBezTo>
                  <a:cubicBezTo>
                    <a:pt x="2505" y="8631"/>
                    <a:pt x="0" y="10760"/>
                    <a:pt x="1255" y="14504"/>
                  </a:cubicBezTo>
                  <a:cubicBezTo>
                    <a:pt x="2012" y="16765"/>
                    <a:pt x="4190" y="17796"/>
                    <a:pt x="6502" y="17796"/>
                  </a:cubicBezTo>
                  <a:cubicBezTo>
                    <a:pt x="7708" y="17796"/>
                    <a:pt x="8950" y="17515"/>
                    <a:pt x="10046" y="16983"/>
                  </a:cubicBezTo>
                  <a:cubicBezTo>
                    <a:pt x="11098" y="16471"/>
                    <a:pt x="12039" y="16210"/>
                    <a:pt x="12802" y="15305"/>
                  </a:cubicBezTo>
                  <a:cubicBezTo>
                    <a:pt x="13425" y="14562"/>
                    <a:pt x="14052" y="13762"/>
                    <a:pt x="14449" y="12867"/>
                  </a:cubicBezTo>
                  <a:cubicBezTo>
                    <a:pt x="15327" y="10891"/>
                    <a:pt x="15940" y="8380"/>
                    <a:pt x="15527" y="6210"/>
                  </a:cubicBezTo>
                  <a:cubicBezTo>
                    <a:pt x="15088" y="3867"/>
                    <a:pt x="13664" y="2027"/>
                    <a:pt x="11600" y="866"/>
                  </a:cubicBezTo>
                  <a:cubicBezTo>
                    <a:pt x="11008" y="531"/>
                    <a:pt x="10417" y="307"/>
                    <a:pt x="9763" y="155"/>
                  </a:cubicBezTo>
                  <a:cubicBezTo>
                    <a:pt x="9533" y="100"/>
                    <a:pt x="9237" y="1"/>
                    <a:pt x="8802"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840975" y="1505400"/>
              <a:ext cx="249225" cy="291025"/>
            </a:xfrm>
            <a:custGeom>
              <a:avLst/>
              <a:gdLst/>
              <a:ahLst/>
              <a:cxnLst/>
              <a:rect l="l" t="t" r="r" b="b"/>
              <a:pathLst>
                <a:path w="9969" h="11641" extrusionOk="0">
                  <a:moveTo>
                    <a:pt x="6057" y="1"/>
                  </a:moveTo>
                  <a:cubicBezTo>
                    <a:pt x="5772" y="1"/>
                    <a:pt x="5468" y="15"/>
                    <a:pt x="5142" y="45"/>
                  </a:cubicBezTo>
                  <a:cubicBezTo>
                    <a:pt x="3792" y="176"/>
                    <a:pt x="2214" y="1322"/>
                    <a:pt x="1487" y="2519"/>
                  </a:cubicBezTo>
                  <a:cubicBezTo>
                    <a:pt x="1" y="4961"/>
                    <a:pt x="712" y="8543"/>
                    <a:pt x="3416" y="10593"/>
                  </a:cubicBezTo>
                  <a:cubicBezTo>
                    <a:pt x="3912" y="11416"/>
                    <a:pt x="4467" y="11641"/>
                    <a:pt x="4796" y="11641"/>
                  </a:cubicBezTo>
                  <a:cubicBezTo>
                    <a:pt x="4957" y="11641"/>
                    <a:pt x="5063" y="11587"/>
                    <a:pt x="5084" y="11524"/>
                  </a:cubicBezTo>
                  <a:cubicBezTo>
                    <a:pt x="5147" y="11336"/>
                    <a:pt x="4284" y="3497"/>
                    <a:pt x="4284" y="3497"/>
                  </a:cubicBezTo>
                  <a:lnTo>
                    <a:pt x="9969" y="1860"/>
                  </a:lnTo>
                  <a:cubicBezTo>
                    <a:pt x="9969" y="1860"/>
                    <a:pt x="9335" y="1"/>
                    <a:pt x="6057"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840975" y="1849625"/>
              <a:ext cx="715150" cy="774350"/>
            </a:xfrm>
            <a:custGeom>
              <a:avLst/>
              <a:gdLst/>
              <a:ahLst/>
              <a:cxnLst/>
              <a:rect l="l" t="t" r="r" b="b"/>
              <a:pathLst>
                <a:path w="28606" h="30974" extrusionOk="0">
                  <a:moveTo>
                    <a:pt x="14136" y="1"/>
                  </a:moveTo>
                  <a:cubicBezTo>
                    <a:pt x="12078" y="1"/>
                    <a:pt x="9878" y="432"/>
                    <a:pt x="9878" y="432"/>
                  </a:cubicBezTo>
                  <a:cubicBezTo>
                    <a:pt x="9878" y="432"/>
                    <a:pt x="6600" y="1484"/>
                    <a:pt x="5574" y="1651"/>
                  </a:cubicBezTo>
                  <a:cubicBezTo>
                    <a:pt x="4544" y="1824"/>
                    <a:pt x="1" y="6358"/>
                    <a:pt x="88" y="8926"/>
                  </a:cubicBezTo>
                  <a:cubicBezTo>
                    <a:pt x="141" y="10516"/>
                    <a:pt x="6088" y="18448"/>
                    <a:pt x="11495" y="24384"/>
                  </a:cubicBezTo>
                  <a:cubicBezTo>
                    <a:pt x="14826" y="28034"/>
                    <a:pt x="18816" y="30973"/>
                    <a:pt x="18816" y="30973"/>
                  </a:cubicBezTo>
                  <a:lnTo>
                    <a:pt x="28605" y="22177"/>
                  </a:lnTo>
                  <a:cubicBezTo>
                    <a:pt x="28605" y="22177"/>
                    <a:pt x="16216" y="145"/>
                    <a:pt x="15250" y="51"/>
                  </a:cubicBezTo>
                  <a:cubicBezTo>
                    <a:pt x="14893" y="16"/>
                    <a:pt x="14517" y="1"/>
                    <a:pt x="14136"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3058775" y="2380000"/>
              <a:ext cx="24325" cy="28250"/>
            </a:xfrm>
            <a:custGeom>
              <a:avLst/>
              <a:gdLst/>
              <a:ahLst/>
              <a:cxnLst/>
              <a:rect l="l" t="t" r="r" b="b"/>
              <a:pathLst>
                <a:path w="973" h="1130" extrusionOk="0">
                  <a:moveTo>
                    <a:pt x="968" y="1130"/>
                  </a:moveTo>
                  <a:lnTo>
                    <a:pt x="973" y="1130"/>
                  </a:lnTo>
                  <a:lnTo>
                    <a:pt x="968" y="1130"/>
                  </a:lnTo>
                  <a:close/>
                  <a:moveTo>
                    <a:pt x="953" y="1108"/>
                  </a:moveTo>
                  <a:lnTo>
                    <a:pt x="958" y="1114"/>
                  </a:lnTo>
                  <a:lnTo>
                    <a:pt x="953" y="1108"/>
                  </a:lnTo>
                  <a:close/>
                  <a:moveTo>
                    <a:pt x="931" y="1087"/>
                  </a:moveTo>
                  <a:cubicBezTo>
                    <a:pt x="936" y="1092"/>
                    <a:pt x="941" y="1098"/>
                    <a:pt x="946" y="1103"/>
                  </a:cubicBezTo>
                  <a:cubicBezTo>
                    <a:pt x="941" y="1098"/>
                    <a:pt x="936" y="1092"/>
                    <a:pt x="931" y="1087"/>
                  </a:cubicBezTo>
                  <a:close/>
                  <a:moveTo>
                    <a:pt x="11" y="15"/>
                  </a:moveTo>
                  <a:cubicBezTo>
                    <a:pt x="319" y="371"/>
                    <a:pt x="623" y="732"/>
                    <a:pt x="931" y="1087"/>
                  </a:cubicBezTo>
                  <a:cubicBezTo>
                    <a:pt x="623" y="732"/>
                    <a:pt x="319" y="371"/>
                    <a:pt x="11" y="15"/>
                  </a:cubicBezTo>
                  <a:close/>
                  <a:moveTo>
                    <a:pt x="0" y="0"/>
                  </a:moveTo>
                  <a:lnTo>
                    <a:pt x="5" y="5"/>
                  </a:ln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3027150" y="1849725"/>
              <a:ext cx="528975" cy="774250"/>
            </a:xfrm>
            <a:custGeom>
              <a:avLst/>
              <a:gdLst/>
              <a:ahLst/>
              <a:cxnLst/>
              <a:rect l="l" t="t" r="r" b="b"/>
              <a:pathLst>
                <a:path w="21159" h="30970" extrusionOk="0">
                  <a:moveTo>
                    <a:pt x="6683" y="0"/>
                  </a:moveTo>
                  <a:cubicBezTo>
                    <a:pt x="6987" y="1840"/>
                    <a:pt x="7075" y="3718"/>
                    <a:pt x="6939" y="5579"/>
                  </a:cubicBezTo>
                  <a:cubicBezTo>
                    <a:pt x="6542" y="11002"/>
                    <a:pt x="4231" y="16467"/>
                    <a:pt x="0" y="19699"/>
                  </a:cubicBezTo>
                  <a:cubicBezTo>
                    <a:pt x="418" y="20201"/>
                    <a:pt x="837" y="20709"/>
                    <a:pt x="1265" y="21211"/>
                  </a:cubicBezTo>
                  <a:lnTo>
                    <a:pt x="1270" y="21216"/>
                  </a:lnTo>
                  <a:cubicBezTo>
                    <a:pt x="1276" y="21221"/>
                    <a:pt x="1276" y="21221"/>
                    <a:pt x="1276" y="21226"/>
                  </a:cubicBezTo>
                  <a:cubicBezTo>
                    <a:pt x="1584" y="21582"/>
                    <a:pt x="1888" y="21943"/>
                    <a:pt x="2196" y="22298"/>
                  </a:cubicBezTo>
                  <a:cubicBezTo>
                    <a:pt x="2201" y="22303"/>
                    <a:pt x="2206" y="22309"/>
                    <a:pt x="2211" y="22314"/>
                  </a:cubicBezTo>
                  <a:lnTo>
                    <a:pt x="2218" y="22319"/>
                  </a:lnTo>
                  <a:lnTo>
                    <a:pt x="2223" y="22325"/>
                  </a:lnTo>
                  <a:cubicBezTo>
                    <a:pt x="2228" y="22330"/>
                    <a:pt x="2233" y="22335"/>
                    <a:pt x="2233" y="22341"/>
                  </a:cubicBezTo>
                  <a:lnTo>
                    <a:pt x="2238" y="22341"/>
                  </a:lnTo>
                  <a:cubicBezTo>
                    <a:pt x="2839" y="23036"/>
                    <a:pt x="3446" y="23721"/>
                    <a:pt x="4048" y="24380"/>
                  </a:cubicBezTo>
                  <a:cubicBezTo>
                    <a:pt x="7379" y="28030"/>
                    <a:pt x="11369" y="30969"/>
                    <a:pt x="11369" y="30969"/>
                  </a:cubicBezTo>
                  <a:lnTo>
                    <a:pt x="21158" y="22173"/>
                  </a:lnTo>
                  <a:cubicBezTo>
                    <a:pt x="21158" y="22173"/>
                    <a:pt x="8769" y="141"/>
                    <a:pt x="7803" y="47"/>
                  </a:cubicBezTo>
                  <a:cubicBezTo>
                    <a:pt x="7620" y="32"/>
                    <a:pt x="7431" y="16"/>
                    <a:pt x="7243" y="10"/>
                  </a:cubicBezTo>
                  <a:cubicBezTo>
                    <a:pt x="7060" y="0"/>
                    <a:pt x="6872" y="0"/>
                    <a:pt x="6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933550" y="1737550"/>
              <a:ext cx="167225" cy="192500"/>
            </a:xfrm>
            <a:custGeom>
              <a:avLst/>
              <a:gdLst/>
              <a:ahLst/>
              <a:cxnLst/>
              <a:rect l="l" t="t" r="r" b="b"/>
              <a:pathLst>
                <a:path w="6689" h="7700" extrusionOk="0">
                  <a:moveTo>
                    <a:pt x="910" y="1"/>
                  </a:moveTo>
                  <a:lnTo>
                    <a:pt x="0" y="942"/>
                  </a:lnTo>
                  <a:cubicBezTo>
                    <a:pt x="0" y="942"/>
                    <a:pt x="1495" y="3640"/>
                    <a:pt x="810" y="6960"/>
                  </a:cubicBezTo>
                  <a:cubicBezTo>
                    <a:pt x="1230" y="7482"/>
                    <a:pt x="1912" y="7700"/>
                    <a:pt x="2680" y="7700"/>
                  </a:cubicBezTo>
                  <a:cubicBezTo>
                    <a:pt x="4084" y="7700"/>
                    <a:pt x="5776" y="6973"/>
                    <a:pt x="6688" y="6040"/>
                  </a:cubicBezTo>
                  <a:cubicBezTo>
                    <a:pt x="6030" y="4994"/>
                    <a:pt x="5757" y="2186"/>
                    <a:pt x="5757" y="2186"/>
                  </a:cubicBezTo>
                  <a:lnTo>
                    <a:pt x="910"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3035775" y="1773350"/>
              <a:ext cx="31275" cy="14150"/>
            </a:xfrm>
            <a:custGeom>
              <a:avLst/>
              <a:gdLst/>
              <a:ahLst/>
              <a:cxnLst/>
              <a:rect l="l" t="t" r="r" b="b"/>
              <a:pathLst>
                <a:path w="1251" h="566" extrusionOk="0">
                  <a:moveTo>
                    <a:pt x="0" y="1"/>
                  </a:moveTo>
                  <a:lnTo>
                    <a:pt x="0" y="1"/>
                  </a:lnTo>
                  <a:lnTo>
                    <a:pt x="1250" y="565"/>
                  </a:lnTo>
                  <a:lnTo>
                    <a:pt x="1250" y="565"/>
                  </a:lnTo>
                  <a:close/>
                </a:path>
              </a:pathLst>
            </a:custGeom>
            <a:solidFill>
              <a:srgbClr val="FEEF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3067025" y="1787475"/>
              <a:ext cx="22475" cy="72725"/>
            </a:xfrm>
            <a:custGeom>
              <a:avLst/>
              <a:gdLst/>
              <a:ahLst/>
              <a:cxnLst/>
              <a:rect l="l" t="t" r="r" b="b"/>
              <a:pathLst>
                <a:path w="899" h="2909" extrusionOk="0">
                  <a:moveTo>
                    <a:pt x="0" y="0"/>
                  </a:moveTo>
                  <a:lnTo>
                    <a:pt x="0" y="0"/>
                  </a:lnTo>
                  <a:lnTo>
                    <a:pt x="418" y="189"/>
                  </a:lnTo>
                  <a:cubicBezTo>
                    <a:pt x="418" y="189"/>
                    <a:pt x="565" y="1690"/>
                    <a:pt x="899" y="2908"/>
                  </a:cubicBezTo>
                  <a:lnTo>
                    <a:pt x="899" y="2908"/>
                  </a:lnTo>
                  <a:cubicBezTo>
                    <a:pt x="565" y="1690"/>
                    <a:pt x="418" y="189"/>
                    <a:pt x="418" y="189"/>
                  </a:cubicBez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993525" y="1754275"/>
              <a:ext cx="42275" cy="19100"/>
            </a:xfrm>
            <a:custGeom>
              <a:avLst/>
              <a:gdLst/>
              <a:ahLst/>
              <a:cxnLst/>
              <a:rect l="l" t="t" r="r" b="b"/>
              <a:pathLst>
                <a:path w="1691" h="764" extrusionOk="0">
                  <a:moveTo>
                    <a:pt x="1" y="0"/>
                  </a:moveTo>
                  <a:lnTo>
                    <a:pt x="1" y="0"/>
                  </a:lnTo>
                  <a:lnTo>
                    <a:pt x="1690" y="764"/>
                  </a:lnTo>
                  <a:lnTo>
                    <a:pt x="1690" y="764"/>
                  </a:ln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991425" y="1754275"/>
              <a:ext cx="109350" cy="135850"/>
            </a:xfrm>
            <a:custGeom>
              <a:avLst/>
              <a:gdLst/>
              <a:ahLst/>
              <a:cxnLst/>
              <a:rect l="l" t="t" r="r" b="b"/>
              <a:pathLst>
                <a:path w="4374" h="5434" extrusionOk="0">
                  <a:moveTo>
                    <a:pt x="85" y="0"/>
                  </a:moveTo>
                  <a:lnTo>
                    <a:pt x="85" y="0"/>
                  </a:lnTo>
                  <a:cubicBezTo>
                    <a:pt x="1" y="749"/>
                    <a:pt x="27" y="1502"/>
                    <a:pt x="232" y="2228"/>
                  </a:cubicBezTo>
                  <a:cubicBezTo>
                    <a:pt x="451" y="2996"/>
                    <a:pt x="917" y="3667"/>
                    <a:pt x="1356" y="4325"/>
                  </a:cubicBezTo>
                  <a:cubicBezTo>
                    <a:pt x="1837" y="5052"/>
                    <a:pt x="2491" y="5392"/>
                    <a:pt x="3369" y="5429"/>
                  </a:cubicBezTo>
                  <a:cubicBezTo>
                    <a:pt x="3442" y="5429"/>
                    <a:pt x="3515" y="5434"/>
                    <a:pt x="3589" y="5434"/>
                  </a:cubicBezTo>
                  <a:cubicBezTo>
                    <a:pt x="3840" y="5434"/>
                    <a:pt x="4096" y="5419"/>
                    <a:pt x="4357" y="5387"/>
                  </a:cubicBezTo>
                  <a:cubicBezTo>
                    <a:pt x="4362" y="5381"/>
                    <a:pt x="4368" y="5376"/>
                    <a:pt x="4373" y="5371"/>
                  </a:cubicBezTo>
                  <a:cubicBezTo>
                    <a:pt x="4195" y="5089"/>
                    <a:pt x="4048" y="4681"/>
                    <a:pt x="3923" y="4236"/>
                  </a:cubicBezTo>
                  <a:cubicBezTo>
                    <a:pt x="3589" y="3018"/>
                    <a:pt x="3442" y="1517"/>
                    <a:pt x="3442" y="1517"/>
                  </a:cubicBezTo>
                  <a:lnTo>
                    <a:pt x="3024" y="1328"/>
                  </a:lnTo>
                  <a:lnTo>
                    <a:pt x="1774" y="764"/>
                  </a:lnTo>
                  <a:lnTo>
                    <a:pt x="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899650" y="1724550"/>
              <a:ext cx="74925" cy="73725"/>
            </a:xfrm>
            <a:custGeom>
              <a:avLst/>
              <a:gdLst/>
              <a:ahLst/>
              <a:cxnLst/>
              <a:rect l="l" t="t" r="r" b="b"/>
              <a:pathLst>
                <a:path w="2997" h="2949" extrusionOk="0">
                  <a:moveTo>
                    <a:pt x="1112" y="0"/>
                  </a:moveTo>
                  <a:cubicBezTo>
                    <a:pt x="750" y="0"/>
                    <a:pt x="385" y="174"/>
                    <a:pt x="273" y="552"/>
                  </a:cubicBezTo>
                  <a:cubicBezTo>
                    <a:pt x="1" y="1467"/>
                    <a:pt x="885" y="2899"/>
                    <a:pt x="1946" y="2947"/>
                  </a:cubicBezTo>
                  <a:cubicBezTo>
                    <a:pt x="1975" y="2948"/>
                    <a:pt x="2002" y="2948"/>
                    <a:pt x="2029" y="2948"/>
                  </a:cubicBezTo>
                  <a:cubicBezTo>
                    <a:pt x="2997" y="2948"/>
                    <a:pt x="2799" y="2157"/>
                    <a:pt x="2799" y="2157"/>
                  </a:cubicBezTo>
                  <a:lnTo>
                    <a:pt x="2078" y="458"/>
                  </a:lnTo>
                  <a:cubicBezTo>
                    <a:pt x="2078" y="458"/>
                    <a:pt x="1832" y="185"/>
                    <a:pt x="1487" y="65"/>
                  </a:cubicBezTo>
                  <a:cubicBezTo>
                    <a:pt x="1370" y="22"/>
                    <a:pt x="1241" y="0"/>
                    <a:pt x="111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913525" y="1735575"/>
              <a:ext cx="50100" cy="50350"/>
            </a:xfrm>
            <a:custGeom>
              <a:avLst/>
              <a:gdLst/>
              <a:ahLst/>
              <a:cxnLst/>
              <a:rect l="l" t="t" r="r" b="b"/>
              <a:pathLst>
                <a:path w="2004" h="2014" extrusionOk="0">
                  <a:moveTo>
                    <a:pt x="659" y="0"/>
                  </a:moveTo>
                  <a:cubicBezTo>
                    <a:pt x="450" y="0"/>
                    <a:pt x="256" y="90"/>
                    <a:pt x="189" y="319"/>
                  </a:cubicBezTo>
                  <a:cubicBezTo>
                    <a:pt x="0" y="937"/>
                    <a:pt x="575" y="1982"/>
                    <a:pt x="1297" y="2014"/>
                  </a:cubicBezTo>
                  <a:lnTo>
                    <a:pt x="1355" y="2014"/>
                  </a:lnTo>
                  <a:cubicBezTo>
                    <a:pt x="2003" y="2014"/>
                    <a:pt x="1873" y="1480"/>
                    <a:pt x="1873" y="1480"/>
                  </a:cubicBezTo>
                  <a:lnTo>
                    <a:pt x="1381" y="331"/>
                  </a:lnTo>
                  <a:cubicBezTo>
                    <a:pt x="1381" y="331"/>
                    <a:pt x="1214" y="147"/>
                    <a:pt x="983" y="63"/>
                  </a:cubicBezTo>
                  <a:cubicBezTo>
                    <a:pt x="879" y="27"/>
                    <a:pt x="770" y="0"/>
                    <a:pt x="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893650" y="1578500"/>
              <a:ext cx="248050" cy="265150"/>
            </a:xfrm>
            <a:custGeom>
              <a:avLst/>
              <a:gdLst/>
              <a:ahLst/>
              <a:cxnLst/>
              <a:rect l="l" t="t" r="r" b="b"/>
              <a:pathLst>
                <a:path w="9922" h="10606" extrusionOk="0">
                  <a:moveTo>
                    <a:pt x="4888" y="1"/>
                  </a:moveTo>
                  <a:cubicBezTo>
                    <a:pt x="3494" y="1"/>
                    <a:pt x="2080" y="484"/>
                    <a:pt x="1413" y="1896"/>
                  </a:cubicBezTo>
                  <a:cubicBezTo>
                    <a:pt x="1" y="4888"/>
                    <a:pt x="2777" y="8830"/>
                    <a:pt x="3974" y="9725"/>
                  </a:cubicBezTo>
                  <a:cubicBezTo>
                    <a:pt x="4754" y="10312"/>
                    <a:pt x="5677" y="10605"/>
                    <a:pt x="6548" y="10605"/>
                  </a:cubicBezTo>
                  <a:cubicBezTo>
                    <a:pt x="8022" y="10605"/>
                    <a:pt x="9349" y="9765"/>
                    <a:pt x="9586" y="8082"/>
                  </a:cubicBezTo>
                  <a:cubicBezTo>
                    <a:pt x="9921" y="5677"/>
                    <a:pt x="9246" y="2304"/>
                    <a:pt x="8415" y="1190"/>
                  </a:cubicBezTo>
                  <a:cubicBezTo>
                    <a:pt x="7974" y="603"/>
                    <a:pt x="6443" y="1"/>
                    <a:pt x="4888"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755975" y="1977575"/>
              <a:ext cx="254050" cy="480725"/>
            </a:xfrm>
            <a:custGeom>
              <a:avLst/>
              <a:gdLst/>
              <a:ahLst/>
              <a:cxnLst/>
              <a:rect l="l" t="t" r="r" b="b"/>
              <a:pathLst>
                <a:path w="10162" h="19229" extrusionOk="0">
                  <a:moveTo>
                    <a:pt x="6662" y="0"/>
                  </a:moveTo>
                  <a:cubicBezTo>
                    <a:pt x="5427" y="0"/>
                    <a:pt x="4116" y="1000"/>
                    <a:pt x="3259" y="3750"/>
                  </a:cubicBezTo>
                  <a:cubicBezTo>
                    <a:pt x="2129" y="7390"/>
                    <a:pt x="1" y="18931"/>
                    <a:pt x="3150" y="19214"/>
                  </a:cubicBezTo>
                  <a:cubicBezTo>
                    <a:pt x="3259" y="19224"/>
                    <a:pt x="3366" y="19229"/>
                    <a:pt x="3470" y="19229"/>
                  </a:cubicBezTo>
                  <a:cubicBezTo>
                    <a:pt x="5360" y="19229"/>
                    <a:pt x="6520" y="17633"/>
                    <a:pt x="7134" y="16583"/>
                  </a:cubicBezTo>
                  <a:cubicBezTo>
                    <a:pt x="8661" y="13979"/>
                    <a:pt x="9551" y="7505"/>
                    <a:pt x="9937" y="4143"/>
                  </a:cubicBezTo>
                  <a:cubicBezTo>
                    <a:pt x="10162" y="2199"/>
                    <a:pt x="8495" y="0"/>
                    <a:pt x="6662"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886200" y="1536275"/>
              <a:ext cx="241200" cy="229275"/>
            </a:xfrm>
            <a:custGeom>
              <a:avLst/>
              <a:gdLst/>
              <a:ahLst/>
              <a:cxnLst/>
              <a:rect l="l" t="t" r="r" b="b"/>
              <a:pathLst>
                <a:path w="9648" h="9171" extrusionOk="0">
                  <a:moveTo>
                    <a:pt x="5888" y="1"/>
                  </a:moveTo>
                  <a:cubicBezTo>
                    <a:pt x="4424" y="1"/>
                    <a:pt x="2744" y="625"/>
                    <a:pt x="1784" y="1619"/>
                  </a:cubicBezTo>
                  <a:cubicBezTo>
                    <a:pt x="0" y="3464"/>
                    <a:pt x="821" y="5578"/>
                    <a:pt x="1250" y="6812"/>
                  </a:cubicBezTo>
                  <a:cubicBezTo>
                    <a:pt x="1654" y="7980"/>
                    <a:pt x="2446" y="9171"/>
                    <a:pt x="2752" y="9171"/>
                  </a:cubicBezTo>
                  <a:cubicBezTo>
                    <a:pt x="2783" y="9171"/>
                    <a:pt x="2809" y="9159"/>
                    <a:pt x="2829" y="9133"/>
                  </a:cubicBezTo>
                  <a:cubicBezTo>
                    <a:pt x="2908" y="9034"/>
                    <a:pt x="2783" y="8177"/>
                    <a:pt x="2365" y="6916"/>
                  </a:cubicBezTo>
                  <a:cubicBezTo>
                    <a:pt x="1925" y="5598"/>
                    <a:pt x="2746" y="5159"/>
                    <a:pt x="2746" y="5159"/>
                  </a:cubicBezTo>
                  <a:cubicBezTo>
                    <a:pt x="2746" y="5159"/>
                    <a:pt x="3542" y="5284"/>
                    <a:pt x="4557" y="5284"/>
                  </a:cubicBezTo>
                  <a:cubicBezTo>
                    <a:pt x="6641" y="5284"/>
                    <a:pt x="9647" y="4756"/>
                    <a:pt x="8592" y="1535"/>
                  </a:cubicBezTo>
                  <a:cubicBezTo>
                    <a:pt x="8240" y="459"/>
                    <a:pt x="7143" y="1"/>
                    <a:pt x="588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779375" y="2225600"/>
              <a:ext cx="450050" cy="277450"/>
            </a:xfrm>
            <a:custGeom>
              <a:avLst/>
              <a:gdLst/>
              <a:ahLst/>
              <a:cxnLst/>
              <a:rect l="l" t="t" r="r" b="b"/>
              <a:pathLst>
                <a:path w="18002" h="11098" extrusionOk="0">
                  <a:moveTo>
                    <a:pt x="16453" y="0"/>
                  </a:moveTo>
                  <a:cubicBezTo>
                    <a:pt x="16452" y="0"/>
                    <a:pt x="14633" y="387"/>
                    <a:pt x="13546" y="648"/>
                  </a:cubicBezTo>
                  <a:cubicBezTo>
                    <a:pt x="11396" y="1171"/>
                    <a:pt x="2935" y="2808"/>
                    <a:pt x="1444" y="5433"/>
                  </a:cubicBezTo>
                  <a:cubicBezTo>
                    <a:pt x="1" y="7975"/>
                    <a:pt x="1319" y="10171"/>
                    <a:pt x="2547" y="10663"/>
                  </a:cubicBezTo>
                  <a:cubicBezTo>
                    <a:pt x="3306" y="10964"/>
                    <a:pt x="3960" y="11098"/>
                    <a:pt x="4581" y="11098"/>
                  </a:cubicBezTo>
                  <a:cubicBezTo>
                    <a:pt x="6228" y="11098"/>
                    <a:pt x="7634" y="10152"/>
                    <a:pt x="10099" y="8863"/>
                  </a:cubicBezTo>
                  <a:cubicBezTo>
                    <a:pt x="13860" y="6898"/>
                    <a:pt x="18001" y="3676"/>
                    <a:pt x="18001" y="3676"/>
                  </a:cubicBezTo>
                  <a:cubicBezTo>
                    <a:pt x="16751" y="2619"/>
                    <a:pt x="16020" y="1443"/>
                    <a:pt x="16453"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9" name="Google Shape;4189;p57"/>
          <p:cNvSpPr/>
          <p:nvPr/>
        </p:nvSpPr>
        <p:spPr>
          <a:xfrm>
            <a:off x="3075175" y="2013650"/>
            <a:ext cx="347900" cy="554075"/>
          </a:xfrm>
          <a:custGeom>
            <a:avLst/>
            <a:gdLst/>
            <a:ahLst/>
            <a:cxnLst/>
            <a:rect l="l" t="t" r="r" b="b"/>
            <a:pathLst>
              <a:path w="13916" h="22163" extrusionOk="0">
                <a:moveTo>
                  <a:pt x="0" y="0"/>
                </a:moveTo>
                <a:lnTo>
                  <a:pt x="0" y="0"/>
                </a:lnTo>
                <a:cubicBezTo>
                  <a:pt x="188" y="6"/>
                  <a:pt x="377" y="22"/>
                  <a:pt x="560" y="37"/>
                </a:cubicBezTo>
                <a:cubicBezTo>
                  <a:pt x="1526" y="131"/>
                  <a:pt x="13915" y="22163"/>
                  <a:pt x="13915" y="22163"/>
                </a:cubicBezTo>
                <a:lnTo>
                  <a:pt x="13915" y="22163"/>
                </a:lnTo>
                <a:cubicBezTo>
                  <a:pt x="13915" y="22163"/>
                  <a:pt x="1526" y="131"/>
                  <a:pt x="560" y="37"/>
                </a:cubicBezTo>
                <a:cubicBezTo>
                  <a:pt x="377" y="22"/>
                  <a:pt x="188" y="6"/>
                  <a:pt x="0" y="0"/>
                </a:cubicBez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3061175" y="2013400"/>
            <a:ext cx="14025" cy="275"/>
          </a:xfrm>
          <a:custGeom>
            <a:avLst/>
            <a:gdLst/>
            <a:ahLst/>
            <a:cxnLst/>
            <a:rect l="l" t="t" r="r" b="b"/>
            <a:pathLst>
              <a:path w="561" h="11" extrusionOk="0">
                <a:moveTo>
                  <a:pt x="0" y="0"/>
                </a:moveTo>
                <a:cubicBezTo>
                  <a:pt x="189" y="0"/>
                  <a:pt x="372" y="0"/>
                  <a:pt x="560" y="10"/>
                </a:cubicBezTo>
                <a:cubicBezTo>
                  <a:pt x="377" y="0"/>
                  <a:pt x="189" y="0"/>
                  <a:pt x="5" y="0"/>
                </a:cubicBezTo>
                <a:close/>
              </a:path>
            </a:pathLst>
          </a:custGeom>
          <a:solidFill>
            <a:srgbClr val="641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4192" name="Google Shape;4192;p57"/>
          <p:cNvGrpSpPr/>
          <p:nvPr/>
        </p:nvGrpSpPr>
        <p:grpSpPr>
          <a:xfrm>
            <a:off x="299286" y="189025"/>
            <a:ext cx="133205" cy="119344"/>
            <a:chOff x="222150" y="185025"/>
            <a:chExt cx="170100" cy="152400"/>
          </a:xfrm>
        </p:grpSpPr>
        <p:cxnSp>
          <p:nvCxnSpPr>
            <p:cNvPr id="4193" name="Google Shape;4193;p5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194" name="Google Shape;4194;p5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195" name="Google Shape;4195;p5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196" name="Google Shape;4196;p57"/>
          <p:cNvGrpSpPr/>
          <p:nvPr/>
        </p:nvGrpSpPr>
        <p:grpSpPr>
          <a:xfrm>
            <a:off x="286625" y="3999999"/>
            <a:ext cx="145867" cy="958251"/>
            <a:chOff x="286625" y="3923799"/>
            <a:chExt cx="145867" cy="958251"/>
          </a:xfrm>
        </p:grpSpPr>
        <p:sp>
          <p:nvSpPr>
            <p:cNvPr id="4197" name="Google Shape;4197;p5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8" name="Google Shape;4198;p57"/>
            <p:cNvGrpSpPr/>
            <p:nvPr/>
          </p:nvGrpSpPr>
          <p:grpSpPr>
            <a:xfrm>
              <a:off x="298112" y="4342643"/>
              <a:ext cx="110182" cy="126862"/>
              <a:chOff x="281100" y="2027800"/>
              <a:chExt cx="140700" cy="162000"/>
            </a:xfrm>
          </p:grpSpPr>
          <p:sp>
            <p:nvSpPr>
              <p:cNvPr id="4199" name="Google Shape;4199;p5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0" name="Google Shape;4200;p57"/>
              <p:cNvGrpSpPr/>
              <p:nvPr/>
            </p:nvGrpSpPr>
            <p:grpSpPr>
              <a:xfrm>
                <a:off x="308875" y="2088450"/>
                <a:ext cx="85200" cy="40700"/>
                <a:chOff x="308875" y="2087000"/>
                <a:chExt cx="85200" cy="40700"/>
              </a:xfrm>
            </p:grpSpPr>
            <p:cxnSp>
              <p:nvCxnSpPr>
                <p:cNvPr id="4201" name="Google Shape;4201;p5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202" name="Google Shape;4202;p5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203" name="Google Shape;4203;p57"/>
            <p:cNvGrpSpPr/>
            <p:nvPr/>
          </p:nvGrpSpPr>
          <p:grpSpPr>
            <a:xfrm>
              <a:off x="286625" y="3923799"/>
              <a:ext cx="133200" cy="133200"/>
              <a:chOff x="286625" y="3648899"/>
              <a:chExt cx="133200" cy="133200"/>
            </a:xfrm>
          </p:grpSpPr>
          <p:sp>
            <p:nvSpPr>
              <p:cNvPr id="4204" name="Google Shape;4204;p5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06" name="Google Shape;4206;p5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207" name="Google Shape;4207;p5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grpSp>
        <p:nvGrpSpPr>
          <p:cNvPr id="4209" name="Google Shape;4209;p57"/>
          <p:cNvGrpSpPr/>
          <p:nvPr/>
        </p:nvGrpSpPr>
        <p:grpSpPr>
          <a:xfrm>
            <a:off x="3093975" y="1970400"/>
            <a:ext cx="1880425" cy="1530050"/>
            <a:chOff x="3731950" y="1806725"/>
            <a:chExt cx="1880425" cy="1530050"/>
          </a:xfrm>
        </p:grpSpPr>
        <p:sp>
          <p:nvSpPr>
            <p:cNvPr id="4210" name="Google Shape;4210;p57"/>
            <p:cNvSpPr/>
            <p:nvPr/>
          </p:nvSpPr>
          <p:spPr>
            <a:xfrm>
              <a:off x="3736650" y="1810125"/>
              <a:ext cx="1872325" cy="1526650"/>
            </a:xfrm>
            <a:custGeom>
              <a:avLst/>
              <a:gdLst/>
              <a:ahLst/>
              <a:cxnLst/>
              <a:rect l="l" t="t" r="r" b="b"/>
              <a:pathLst>
                <a:path w="74893" h="61066" extrusionOk="0">
                  <a:moveTo>
                    <a:pt x="4613" y="1"/>
                  </a:moveTo>
                  <a:cubicBezTo>
                    <a:pt x="2067" y="1"/>
                    <a:pt x="1" y="2065"/>
                    <a:pt x="1" y="4618"/>
                  </a:cubicBezTo>
                  <a:lnTo>
                    <a:pt x="1" y="56448"/>
                  </a:lnTo>
                  <a:cubicBezTo>
                    <a:pt x="1" y="59000"/>
                    <a:pt x="2067" y="61065"/>
                    <a:pt x="4613" y="61065"/>
                  </a:cubicBezTo>
                  <a:lnTo>
                    <a:pt x="70281" y="61065"/>
                  </a:lnTo>
                  <a:cubicBezTo>
                    <a:pt x="72827" y="61065"/>
                    <a:pt x="74893" y="59000"/>
                    <a:pt x="74893" y="56448"/>
                  </a:cubicBezTo>
                  <a:lnTo>
                    <a:pt x="74893" y="4618"/>
                  </a:lnTo>
                  <a:cubicBezTo>
                    <a:pt x="74893" y="2065"/>
                    <a:pt x="72827" y="1"/>
                    <a:pt x="70281"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3822150" y="2364575"/>
              <a:ext cx="1037575" cy="724700"/>
            </a:xfrm>
            <a:custGeom>
              <a:avLst/>
              <a:gdLst/>
              <a:ahLst/>
              <a:cxnLst/>
              <a:rect l="l" t="t" r="r" b="b"/>
              <a:pathLst>
                <a:path w="41503" h="28988" extrusionOk="0">
                  <a:moveTo>
                    <a:pt x="2967" y="0"/>
                  </a:moveTo>
                  <a:cubicBezTo>
                    <a:pt x="1329" y="0"/>
                    <a:pt x="1" y="1329"/>
                    <a:pt x="1" y="2966"/>
                  </a:cubicBezTo>
                  <a:lnTo>
                    <a:pt x="1" y="26028"/>
                  </a:lnTo>
                  <a:cubicBezTo>
                    <a:pt x="1" y="27664"/>
                    <a:pt x="1329" y="28987"/>
                    <a:pt x="2967" y="28987"/>
                  </a:cubicBezTo>
                  <a:lnTo>
                    <a:pt x="38542" y="28987"/>
                  </a:lnTo>
                  <a:cubicBezTo>
                    <a:pt x="40180" y="28987"/>
                    <a:pt x="41503" y="27664"/>
                    <a:pt x="41503" y="26028"/>
                  </a:cubicBezTo>
                  <a:lnTo>
                    <a:pt x="41503" y="2966"/>
                  </a:lnTo>
                  <a:cubicBezTo>
                    <a:pt x="41503" y="1329"/>
                    <a:pt x="40180" y="0"/>
                    <a:pt x="38542"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4260900" y="2480025"/>
              <a:ext cx="513050" cy="513050"/>
            </a:xfrm>
            <a:custGeom>
              <a:avLst/>
              <a:gdLst/>
              <a:ahLst/>
              <a:cxnLst/>
              <a:rect l="l" t="t" r="r" b="b"/>
              <a:pathLst>
                <a:path w="20522" h="20522" extrusionOk="0">
                  <a:moveTo>
                    <a:pt x="10261" y="1"/>
                  </a:moveTo>
                  <a:cubicBezTo>
                    <a:pt x="4593" y="1"/>
                    <a:pt x="1" y="4597"/>
                    <a:pt x="1" y="10261"/>
                  </a:cubicBezTo>
                  <a:cubicBezTo>
                    <a:pt x="1" y="15929"/>
                    <a:pt x="4593" y="20521"/>
                    <a:pt x="10261" y="20521"/>
                  </a:cubicBezTo>
                  <a:cubicBezTo>
                    <a:pt x="15925" y="20521"/>
                    <a:pt x="20521" y="15929"/>
                    <a:pt x="20521" y="10261"/>
                  </a:cubicBezTo>
                  <a:cubicBezTo>
                    <a:pt x="20521" y="4597"/>
                    <a:pt x="15925" y="1"/>
                    <a:pt x="10261" y="1"/>
                  </a:cubicBezTo>
                  <a:close/>
                </a:path>
              </a:pathLst>
            </a:custGeom>
            <a:solidFill>
              <a:srgbClr val="EDE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4277375" y="2468275"/>
              <a:ext cx="416300" cy="513025"/>
            </a:xfrm>
            <a:custGeom>
              <a:avLst/>
              <a:gdLst/>
              <a:ahLst/>
              <a:cxnLst/>
              <a:rect l="l" t="t" r="r" b="b"/>
              <a:pathLst>
                <a:path w="16652" h="20521" extrusionOk="0">
                  <a:moveTo>
                    <a:pt x="10261" y="0"/>
                  </a:moveTo>
                  <a:cubicBezTo>
                    <a:pt x="4598" y="0"/>
                    <a:pt x="1" y="4596"/>
                    <a:pt x="1" y="10260"/>
                  </a:cubicBezTo>
                  <a:cubicBezTo>
                    <a:pt x="1" y="15928"/>
                    <a:pt x="4598" y="20521"/>
                    <a:pt x="10261" y="20521"/>
                  </a:cubicBezTo>
                  <a:cubicBezTo>
                    <a:pt x="12677" y="20521"/>
                    <a:pt x="14900" y="19683"/>
                    <a:pt x="16652" y="18282"/>
                  </a:cubicBezTo>
                  <a:lnTo>
                    <a:pt x="10261" y="10260"/>
                  </a:lnTo>
                  <a:lnTo>
                    <a:pt x="10261" y="0"/>
                  </a:ln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4533900" y="2468275"/>
              <a:ext cx="204500" cy="256525"/>
            </a:xfrm>
            <a:custGeom>
              <a:avLst/>
              <a:gdLst/>
              <a:ahLst/>
              <a:cxnLst/>
              <a:rect l="l" t="t" r="r" b="b"/>
              <a:pathLst>
                <a:path w="8180" h="10261" extrusionOk="0">
                  <a:moveTo>
                    <a:pt x="0" y="0"/>
                  </a:moveTo>
                  <a:lnTo>
                    <a:pt x="0" y="10260"/>
                  </a:lnTo>
                  <a:lnTo>
                    <a:pt x="8179" y="4063"/>
                  </a:lnTo>
                  <a:cubicBezTo>
                    <a:pt x="6302" y="1594"/>
                    <a:pt x="3337" y="0"/>
                    <a:pt x="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4533900" y="2569825"/>
              <a:ext cx="256525" cy="355500"/>
            </a:xfrm>
            <a:custGeom>
              <a:avLst/>
              <a:gdLst/>
              <a:ahLst/>
              <a:cxnLst/>
              <a:rect l="l" t="t" r="r" b="b"/>
              <a:pathLst>
                <a:path w="10261" h="14220" extrusionOk="0">
                  <a:moveTo>
                    <a:pt x="8179" y="1"/>
                  </a:moveTo>
                  <a:lnTo>
                    <a:pt x="0" y="6198"/>
                  </a:lnTo>
                  <a:lnTo>
                    <a:pt x="6391" y="14220"/>
                  </a:lnTo>
                  <a:cubicBezTo>
                    <a:pt x="8749" y="12342"/>
                    <a:pt x="10260" y="9445"/>
                    <a:pt x="10260" y="6198"/>
                  </a:cubicBezTo>
                  <a:cubicBezTo>
                    <a:pt x="10260" y="3870"/>
                    <a:pt x="9482" y="1721"/>
                    <a:pt x="8179"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3863350" y="2450075"/>
              <a:ext cx="436300" cy="16500"/>
            </a:xfrm>
            <a:custGeom>
              <a:avLst/>
              <a:gdLst/>
              <a:ahLst/>
              <a:cxnLst/>
              <a:rect l="l" t="t" r="r" b="b"/>
              <a:pathLst>
                <a:path w="17452" h="660" extrusionOk="0">
                  <a:moveTo>
                    <a:pt x="267" y="0"/>
                  </a:moveTo>
                  <a:cubicBezTo>
                    <a:pt x="120" y="0"/>
                    <a:pt x="1" y="121"/>
                    <a:pt x="1" y="262"/>
                  </a:cubicBezTo>
                  <a:lnTo>
                    <a:pt x="1" y="398"/>
                  </a:lnTo>
                  <a:cubicBezTo>
                    <a:pt x="1" y="545"/>
                    <a:pt x="120" y="659"/>
                    <a:pt x="267" y="659"/>
                  </a:cubicBezTo>
                  <a:lnTo>
                    <a:pt x="17189" y="659"/>
                  </a:lnTo>
                  <a:cubicBezTo>
                    <a:pt x="17336" y="659"/>
                    <a:pt x="17452" y="545"/>
                    <a:pt x="17452" y="398"/>
                  </a:cubicBezTo>
                  <a:lnTo>
                    <a:pt x="17452" y="262"/>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3863350" y="2508775"/>
              <a:ext cx="436300" cy="16625"/>
            </a:xfrm>
            <a:custGeom>
              <a:avLst/>
              <a:gdLst/>
              <a:ahLst/>
              <a:cxnLst/>
              <a:rect l="l" t="t" r="r" b="b"/>
              <a:pathLst>
                <a:path w="17452" h="665" extrusionOk="0">
                  <a:moveTo>
                    <a:pt x="267" y="0"/>
                  </a:moveTo>
                  <a:cubicBezTo>
                    <a:pt x="120" y="0"/>
                    <a:pt x="1" y="121"/>
                    <a:pt x="1" y="268"/>
                  </a:cubicBezTo>
                  <a:lnTo>
                    <a:pt x="1" y="398"/>
                  </a:lnTo>
                  <a:cubicBezTo>
                    <a:pt x="1" y="545"/>
                    <a:pt x="120" y="664"/>
                    <a:pt x="267" y="664"/>
                  </a:cubicBezTo>
                  <a:lnTo>
                    <a:pt x="17189" y="664"/>
                  </a:lnTo>
                  <a:cubicBezTo>
                    <a:pt x="17336" y="664"/>
                    <a:pt x="17452" y="545"/>
                    <a:pt x="17452" y="398"/>
                  </a:cubicBezTo>
                  <a:lnTo>
                    <a:pt x="17452" y="268"/>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3863350" y="2567600"/>
              <a:ext cx="277325" cy="16500"/>
            </a:xfrm>
            <a:custGeom>
              <a:avLst/>
              <a:gdLst/>
              <a:ahLst/>
              <a:cxnLst/>
              <a:rect l="l" t="t" r="r" b="b"/>
              <a:pathLst>
                <a:path w="11093" h="660" extrusionOk="0">
                  <a:moveTo>
                    <a:pt x="267" y="1"/>
                  </a:moveTo>
                  <a:cubicBezTo>
                    <a:pt x="120" y="1"/>
                    <a:pt x="1" y="116"/>
                    <a:pt x="1" y="263"/>
                  </a:cubicBezTo>
                  <a:lnTo>
                    <a:pt x="1" y="399"/>
                  </a:lnTo>
                  <a:cubicBezTo>
                    <a:pt x="1" y="545"/>
                    <a:pt x="120" y="660"/>
                    <a:pt x="267" y="660"/>
                  </a:cubicBezTo>
                  <a:lnTo>
                    <a:pt x="10826" y="660"/>
                  </a:lnTo>
                  <a:cubicBezTo>
                    <a:pt x="10972" y="660"/>
                    <a:pt x="11092" y="545"/>
                    <a:pt x="11092" y="399"/>
                  </a:cubicBezTo>
                  <a:lnTo>
                    <a:pt x="11092" y="263"/>
                  </a:lnTo>
                  <a:cubicBezTo>
                    <a:pt x="11092" y="116"/>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3863350" y="2626300"/>
              <a:ext cx="277325" cy="16500"/>
            </a:xfrm>
            <a:custGeom>
              <a:avLst/>
              <a:gdLst/>
              <a:ahLst/>
              <a:cxnLst/>
              <a:rect l="l" t="t" r="r" b="b"/>
              <a:pathLst>
                <a:path w="11093" h="660" extrusionOk="0">
                  <a:moveTo>
                    <a:pt x="267" y="1"/>
                  </a:moveTo>
                  <a:cubicBezTo>
                    <a:pt x="120" y="1"/>
                    <a:pt x="1" y="121"/>
                    <a:pt x="1" y="262"/>
                  </a:cubicBezTo>
                  <a:lnTo>
                    <a:pt x="1" y="399"/>
                  </a:lnTo>
                  <a:cubicBezTo>
                    <a:pt x="1" y="544"/>
                    <a:pt x="120" y="660"/>
                    <a:pt x="267" y="660"/>
                  </a:cubicBezTo>
                  <a:lnTo>
                    <a:pt x="10826" y="660"/>
                  </a:lnTo>
                  <a:cubicBezTo>
                    <a:pt x="10972" y="660"/>
                    <a:pt x="11092" y="544"/>
                    <a:pt x="11092" y="399"/>
                  </a:cubicBezTo>
                  <a:lnTo>
                    <a:pt x="11092" y="262"/>
                  </a:lnTo>
                  <a:cubicBezTo>
                    <a:pt x="11092" y="121"/>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3731950" y="1806725"/>
              <a:ext cx="1880425" cy="114825"/>
            </a:xfrm>
            <a:custGeom>
              <a:avLst/>
              <a:gdLst/>
              <a:ahLst/>
              <a:cxnLst/>
              <a:rect l="l" t="t" r="r" b="b"/>
              <a:pathLst>
                <a:path w="75217" h="4593" extrusionOk="0">
                  <a:moveTo>
                    <a:pt x="3394" y="0"/>
                  </a:moveTo>
                  <a:cubicBezTo>
                    <a:pt x="1523" y="0"/>
                    <a:pt x="1" y="1522"/>
                    <a:pt x="1" y="3394"/>
                  </a:cubicBezTo>
                  <a:lnTo>
                    <a:pt x="1" y="4592"/>
                  </a:lnTo>
                  <a:lnTo>
                    <a:pt x="75217" y="4592"/>
                  </a:lnTo>
                  <a:lnTo>
                    <a:pt x="75217" y="3394"/>
                  </a:lnTo>
                  <a:cubicBezTo>
                    <a:pt x="75217" y="1522"/>
                    <a:pt x="73700" y="0"/>
                    <a:pt x="7182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3827000" y="1990275"/>
              <a:ext cx="311050" cy="311050"/>
            </a:xfrm>
            <a:custGeom>
              <a:avLst/>
              <a:gdLst/>
              <a:ahLst/>
              <a:cxnLst/>
              <a:rect l="l" t="t" r="r" b="b"/>
              <a:pathLst>
                <a:path w="12442" h="12442" extrusionOk="0">
                  <a:moveTo>
                    <a:pt x="1323" y="0"/>
                  </a:moveTo>
                  <a:cubicBezTo>
                    <a:pt x="591" y="0"/>
                    <a:pt x="0" y="591"/>
                    <a:pt x="0" y="1318"/>
                  </a:cubicBezTo>
                  <a:lnTo>
                    <a:pt x="0" y="11124"/>
                  </a:lnTo>
                  <a:cubicBezTo>
                    <a:pt x="0" y="11851"/>
                    <a:pt x="591"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3844375" y="2082675"/>
              <a:ext cx="268950" cy="164775"/>
            </a:xfrm>
            <a:custGeom>
              <a:avLst/>
              <a:gdLst/>
              <a:ahLst/>
              <a:cxnLst/>
              <a:rect l="l" t="t" r="r" b="b"/>
              <a:pathLst>
                <a:path w="10758" h="6591" extrusionOk="0">
                  <a:moveTo>
                    <a:pt x="7481" y="1"/>
                  </a:moveTo>
                  <a:cubicBezTo>
                    <a:pt x="7351" y="1"/>
                    <a:pt x="7221" y="64"/>
                    <a:pt x="7145" y="195"/>
                  </a:cubicBezTo>
                  <a:lnTo>
                    <a:pt x="4854" y="4008"/>
                  </a:lnTo>
                  <a:lnTo>
                    <a:pt x="3186" y="2282"/>
                  </a:lnTo>
                  <a:cubicBezTo>
                    <a:pt x="3108" y="2200"/>
                    <a:pt x="3005" y="2161"/>
                    <a:pt x="2903" y="2161"/>
                  </a:cubicBezTo>
                  <a:cubicBezTo>
                    <a:pt x="2771" y="2161"/>
                    <a:pt x="2640" y="2226"/>
                    <a:pt x="2563" y="2350"/>
                  </a:cubicBezTo>
                  <a:lnTo>
                    <a:pt x="1" y="6591"/>
                  </a:lnTo>
                  <a:lnTo>
                    <a:pt x="10758" y="6591"/>
                  </a:lnTo>
                  <a:lnTo>
                    <a:pt x="7840" y="231"/>
                  </a:lnTo>
                  <a:cubicBezTo>
                    <a:pt x="7771" y="80"/>
                    <a:pt x="7626" y="1"/>
                    <a:pt x="748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3926625" y="2051575"/>
              <a:ext cx="48525" cy="48525"/>
            </a:xfrm>
            <a:custGeom>
              <a:avLst/>
              <a:gdLst/>
              <a:ahLst/>
              <a:cxnLst/>
              <a:rect l="l" t="t" r="r" b="b"/>
              <a:pathLst>
                <a:path w="1941" h="1941" extrusionOk="0">
                  <a:moveTo>
                    <a:pt x="973" y="1"/>
                  </a:moveTo>
                  <a:cubicBezTo>
                    <a:pt x="434" y="1"/>
                    <a:pt x="0" y="435"/>
                    <a:pt x="0" y="968"/>
                  </a:cubicBezTo>
                  <a:cubicBezTo>
                    <a:pt x="0" y="1507"/>
                    <a:pt x="434" y="1941"/>
                    <a:pt x="973" y="1941"/>
                  </a:cubicBezTo>
                  <a:cubicBezTo>
                    <a:pt x="1506" y="1941"/>
                    <a:pt x="1941" y="1507"/>
                    <a:pt x="1941" y="968"/>
                  </a:cubicBezTo>
                  <a:cubicBezTo>
                    <a:pt x="1941" y="435"/>
                    <a:pt x="1506" y="1"/>
                    <a:pt x="97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4185475" y="1990275"/>
              <a:ext cx="311075" cy="311050"/>
            </a:xfrm>
            <a:custGeom>
              <a:avLst/>
              <a:gdLst/>
              <a:ahLst/>
              <a:cxnLst/>
              <a:rect l="l" t="t" r="r" b="b"/>
              <a:pathLst>
                <a:path w="12443" h="12442" extrusionOk="0">
                  <a:moveTo>
                    <a:pt x="1323" y="0"/>
                  </a:moveTo>
                  <a:cubicBezTo>
                    <a:pt x="592" y="0"/>
                    <a:pt x="1" y="591"/>
                    <a:pt x="1" y="1318"/>
                  </a:cubicBezTo>
                  <a:lnTo>
                    <a:pt x="1" y="11124"/>
                  </a:lnTo>
                  <a:cubicBezTo>
                    <a:pt x="1" y="11851"/>
                    <a:pt x="592"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4278950" y="2230300"/>
              <a:ext cx="124250" cy="31025"/>
            </a:xfrm>
            <a:custGeom>
              <a:avLst/>
              <a:gdLst/>
              <a:ahLst/>
              <a:cxnLst/>
              <a:rect l="l" t="t" r="r" b="b"/>
              <a:pathLst>
                <a:path w="4970" h="1241" extrusionOk="0">
                  <a:moveTo>
                    <a:pt x="2486" y="1"/>
                  </a:moveTo>
                  <a:cubicBezTo>
                    <a:pt x="1110" y="1"/>
                    <a:pt x="0" y="278"/>
                    <a:pt x="0" y="618"/>
                  </a:cubicBezTo>
                  <a:cubicBezTo>
                    <a:pt x="0" y="963"/>
                    <a:pt x="1110" y="1241"/>
                    <a:pt x="2486" y="1241"/>
                  </a:cubicBezTo>
                  <a:cubicBezTo>
                    <a:pt x="3855" y="1241"/>
                    <a:pt x="4969" y="963"/>
                    <a:pt x="4969" y="618"/>
                  </a:cubicBezTo>
                  <a:cubicBezTo>
                    <a:pt x="4969" y="278"/>
                    <a:pt x="3855" y="1"/>
                    <a:pt x="248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4257925" y="2055900"/>
              <a:ext cx="166325" cy="184375"/>
            </a:xfrm>
            <a:custGeom>
              <a:avLst/>
              <a:gdLst/>
              <a:ahLst/>
              <a:cxnLst/>
              <a:rect l="l" t="t" r="r" b="b"/>
              <a:pathLst>
                <a:path w="6653" h="7375" extrusionOk="0">
                  <a:moveTo>
                    <a:pt x="3289" y="1078"/>
                  </a:moveTo>
                  <a:cubicBezTo>
                    <a:pt x="4387" y="1078"/>
                    <a:pt x="5277" y="1925"/>
                    <a:pt x="5277" y="2965"/>
                  </a:cubicBezTo>
                  <a:cubicBezTo>
                    <a:pt x="5277" y="4012"/>
                    <a:pt x="4387" y="4854"/>
                    <a:pt x="3289" y="4854"/>
                  </a:cubicBezTo>
                  <a:cubicBezTo>
                    <a:pt x="2191" y="4854"/>
                    <a:pt x="1302" y="4012"/>
                    <a:pt x="1302" y="2965"/>
                  </a:cubicBezTo>
                  <a:cubicBezTo>
                    <a:pt x="1302" y="1925"/>
                    <a:pt x="2191" y="1078"/>
                    <a:pt x="3289" y="1078"/>
                  </a:cubicBezTo>
                  <a:close/>
                  <a:moveTo>
                    <a:pt x="3324" y="0"/>
                  </a:moveTo>
                  <a:cubicBezTo>
                    <a:pt x="2548" y="0"/>
                    <a:pt x="1773" y="298"/>
                    <a:pt x="1182" y="894"/>
                  </a:cubicBezTo>
                  <a:cubicBezTo>
                    <a:pt x="1" y="2087"/>
                    <a:pt x="1" y="4022"/>
                    <a:pt x="1182" y="5214"/>
                  </a:cubicBezTo>
                  <a:lnTo>
                    <a:pt x="3327" y="7374"/>
                  </a:lnTo>
                  <a:lnTo>
                    <a:pt x="5470" y="5214"/>
                  </a:lnTo>
                  <a:cubicBezTo>
                    <a:pt x="6653" y="4022"/>
                    <a:pt x="6653" y="2087"/>
                    <a:pt x="5470" y="894"/>
                  </a:cubicBezTo>
                  <a:cubicBezTo>
                    <a:pt x="4877" y="298"/>
                    <a:pt x="4100" y="0"/>
                    <a:pt x="3324"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7"/>
          <p:cNvGrpSpPr/>
          <p:nvPr/>
        </p:nvGrpSpPr>
        <p:grpSpPr>
          <a:xfrm>
            <a:off x="4305763" y="2158338"/>
            <a:ext cx="918450" cy="1530275"/>
            <a:chOff x="5816625" y="1806613"/>
            <a:chExt cx="918450" cy="1530275"/>
          </a:xfrm>
        </p:grpSpPr>
        <p:sp>
          <p:nvSpPr>
            <p:cNvPr id="4228" name="Google Shape;4228;p57"/>
            <p:cNvSpPr/>
            <p:nvPr/>
          </p:nvSpPr>
          <p:spPr>
            <a:xfrm>
              <a:off x="5816625" y="1806613"/>
              <a:ext cx="918450" cy="1530275"/>
            </a:xfrm>
            <a:custGeom>
              <a:avLst/>
              <a:gdLst/>
              <a:ahLst/>
              <a:cxnLst/>
              <a:rect l="l" t="t" r="r" b="b"/>
              <a:pathLst>
                <a:path w="36738" h="61211" extrusionOk="0">
                  <a:moveTo>
                    <a:pt x="3044" y="1"/>
                  </a:moveTo>
                  <a:cubicBezTo>
                    <a:pt x="1361" y="1"/>
                    <a:pt x="0" y="1365"/>
                    <a:pt x="0" y="3044"/>
                  </a:cubicBezTo>
                  <a:lnTo>
                    <a:pt x="0" y="58167"/>
                  </a:lnTo>
                  <a:cubicBezTo>
                    <a:pt x="0" y="59847"/>
                    <a:pt x="1361" y="61211"/>
                    <a:pt x="3044" y="61211"/>
                  </a:cubicBezTo>
                  <a:lnTo>
                    <a:pt x="33694" y="61211"/>
                  </a:lnTo>
                  <a:cubicBezTo>
                    <a:pt x="35379" y="61211"/>
                    <a:pt x="36738" y="59847"/>
                    <a:pt x="36738" y="58167"/>
                  </a:cubicBezTo>
                  <a:lnTo>
                    <a:pt x="36738" y="3044"/>
                  </a:lnTo>
                  <a:cubicBezTo>
                    <a:pt x="36738" y="1365"/>
                    <a:pt x="35379" y="1"/>
                    <a:pt x="33694"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5856625" y="1853413"/>
              <a:ext cx="838450" cy="1338900"/>
            </a:xfrm>
            <a:custGeom>
              <a:avLst/>
              <a:gdLst/>
              <a:ahLst/>
              <a:cxnLst/>
              <a:rect l="l" t="t" r="r" b="b"/>
              <a:pathLst>
                <a:path w="33538" h="53556" extrusionOk="0">
                  <a:moveTo>
                    <a:pt x="2020" y="0"/>
                  </a:moveTo>
                  <a:cubicBezTo>
                    <a:pt x="905" y="0"/>
                    <a:pt x="1" y="905"/>
                    <a:pt x="1" y="2020"/>
                  </a:cubicBezTo>
                  <a:lnTo>
                    <a:pt x="1" y="51537"/>
                  </a:lnTo>
                  <a:cubicBezTo>
                    <a:pt x="1" y="52651"/>
                    <a:pt x="905" y="53556"/>
                    <a:pt x="2020" y="53556"/>
                  </a:cubicBezTo>
                  <a:lnTo>
                    <a:pt x="31520" y="53556"/>
                  </a:lnTo>
                  <a:cubicBezTo>
                    <a:pt x="32633" y="53556"/>
                    <a:pt x="33538" y="52651"/>
                    <a:pt x="33538" y="51537"/>
                  </a:cubicBezTo>
                  <a:lnTo>
                    <a:pt x="33538" y="2020"/>
                  </a:lnTo>
                  <a:cubicBezTo>
                    <a:pt x="33538" y="905"/>
                    <a:pt x="32633" y="0"/>
                    <a:pt x="3152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5904875" y="2876963"/>
              <a:ext cx="288175" cy="276125"/>
            </a:xfrm>
            <a:custGeom>
              <a:avLst/>
              <a:gdLst/>
              <a:ahLst/>
              <a:cxnLst/>
              <a:rect l="l" t="t" r="r" b="b"/>
              <a:pathLst>
                <a:path w="11527" h="11045" extrusionOk="0">
                  <a:moveTo>
                    <a:pt x="1454" y="0"/>
                  </a:moveTo>
                  <a:cubicBezTo>
                    <a:pt x="655" y="0"/>
                    <a:pt x="1" y="654"/>
                    <a:pt x="1" y="1453"/>
                  </a:cubicBezTo>
                  <a:lnTo>
                    <a:pt x="1" y="9591"/>
                  </a:lnTo>
                  <a:cubicBezTo>
                    <a:pt x="1" y="10391"/>
                    <a:pt x="655"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6241400" y="2876963"/>
              <a:ext cx="288175" cy="276125"/>
            </a:xfrm>
            <a:custGeom>
              <a:avLst/>
              <a:gdLst/>
              <a:ahLst/>
              <a:cxnLst/>
              <a:rect l="l" t="t" r="r" b="b"/>
              <a:pathLst>
                <a:path w="11527" h="11045" extrusionOk="0">
                  <a:moveTo>
                    <a:pt x="1454" y="0"/>
                  </a:moveTo>
                  <a:cubicBezTo>
                    <a:pt x="650" y="0"/>
                    <a:pt x="1" y="654"/>
                    <a:pt x="1" y="1453"/>
                  </a:cubicBezTo>
                  <a:lnTo>
                    <a:pt x="1" y="9591"/>
                  </a:lnTo>
                  <a:cubicBezTo>
                    <a:pt x="1" y="10391"/>
                    <a:pt x="650"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5904875" y="2453613"/>
              <a:ext cx="700900" cy="341250"/>
            </a:xfrm>
            <a:custGeom>
              <a:avLst/>
              <a:gdLst/>
              <a:ahLst/>
              <a:cxnLst/>
              <a:rect l="l" t="t" r="r" b="b"/>
              <a:pathLst>
                <a:path w="28036" h="13650" extrusionOk="0">
                  <a:moveTo>
                    <a:pt x="1256" y="1"/>
                  </a:moveTo>
                  <a:cubicBezTo>
                    <a:pt x="566" y="1"/>
                    <a:pt x="1" y="560"/>
                    <a:pt x="1" y="1256"/>
                  </a:cubicBezTo>
                  <a:lnTo>
                    <a:pt x="1" y="12394"/>
                  </a:lnTo>
                  <a:cubicBezTo>
                    <a:pt x="1" y="13091"/>
                    <a:pt x="566" y="13649"/>
                    <a:pt x="1256" y="13649"/>
                  </a:cubicBezTo>
                  <a:lnTo>
                    <a:pt x="26776" y="13649"/>
                  </a:lnTo>
                  <a:cubicBezTo>
                    <a:pt x="27471" y="13649"/>
                    <a:pt x="28036" y="13091"/>
                    <a:pt x="28036" y="12394"/>
                  </a:cubicBezTo>
                  <a:lnTo>
                    <a:pt x="28036" y="1256"/>
                  </a:lnTo>
                  <a:cubicBezTo>
                    <a:pt x="28036" y="560"/>
                    <a:pt x="27471" y="1"/>
                    <a:pt x="26776"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5970900" y="2561713"/>
              <a:ext cx="226600" cy="138775"/>
            </a:xfrm>
            <a:custGeom>
              <a:avLst/>
              <a:gdLst/>
              <a:ahLst/>
              <a:cxnLst/>
              <a:rect l="l" t="t" r="r" b="b"/>
              <a:pathLst>
                <a:path w="9064" h="5551" extrusionOk="0">
                  <a:moveTo>
                    <a:pt x="6302" y="1"/>
                  </a:moveTo>
                  <a:cubicBezTo>
                    <a:pt x="6192" y="1"/>
                    <a:pt x="6082" y="54"/>
                    <a:pt x="6015" y="163"/>
                  </a:cubicBezTo>
                  <a:lnTo>
                    <a:pt x="4090" y="3375"/>
                  </a:lnTo>
                  <a:lnTo>
                    <a:pt x="2684" y="1921"/>
                  </a:lnTo>
                  <a:cubicBezTo>
                    <a:pt x="2618" y="1852"/>
                    <a:pt x="2532" y="1820"/>
                    <a:pt x="2447" y="1820"/>
                  </a:cubicBezTo>
                  <a:cubicBezTo>
                    <a:pt x="2336" y="1820"/>
                    <a:pt x="2226" y="1875"/>
                    <a:pt x="2161" y="1978"/>
                  </a:cubicBezTo>
                  <a:lnTo>
                    <a:pt x="1" y="5550"/>
                  </a:lnTo>
                  <a:lnTo>
                    <a:pt x="9064" y="5550"/>
                  </a:lnTo>
                  <a:lnTo>
                    <a:pt x="6606" y="195"/>
                  </a:lnTo>
                  <a:cubicBezTo>
                    <a:pt x="6545" y="66"/>
                    <a:pt x="6424" y="1"/>
                    <a:pt x="6302"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6040175" y="2535488"/>
              <a:ext cx="40975" cy="40800"/>
            </a:xfrm>
            <a:custGeom>
              <a:avLst/>
              <a:gdLst/>
              <a:ahLst/>
              <a:cxnLst/>
              <a:rect l="l" t="t" r="r" b="b"/>
              <a:pathLst>
                <a:path w="1639" h="1632" extrusionOk="0">
                  <a:moveTo>
                    <a:pt x="823" y="0"/>
                  </a:moveTo>
                  <a:cubicBezTo>
                    <a:pt x="367" y="0"/>
                    <a:pt x="1" y="365"/>
                    <a:pt x="1" y="816"/>
                  </a:cubicBezTo>
                  <a:cubicBezTo>
                    <a:pt x="1" y="1270"/>
                    <a:pt x="367" y="1632"/>
                    <a:pt x="823" y="1632"/>
                  </a:cubicBezTo>
                  <a:cubicBezTo>
                    <a:pt x="1272" y="1632"/>
                    <a:pt x="1639" y="1270"/>
                    <a:pt x="1639" y="816"/>
                  </a:cubicBezTo>
                  <a:cubicBezTo>
                    <a:pt x="1639" y="365"/>
                    <a:pt x="1272" y="0"/>
                    <a:pt x="823"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5904875" y="1895113"/>
              <a:ext cx="750200" cy="109050"/>
            </a:xfrm>
            <a:custGeom>
              <a:avLst/>
              <a:gdLst/>
              <a:ahLst/>
              <a:cxnLst/>
              <a:rect l="l" t="t" r="r" b="b"/>
              <a:pathLst>
                <a:path w="30008" h="4362" extrusionOk="0">
                  <a:moveTo>
                    <a:pt x="952" y="0"/>
                  </a:moveTo>
                  <a:cubicBezTo>
                    <a:pt x="430" y="0"/>
                    <a:pt x="1" y="429"/>
                    <a:pt x="1" y="953"/>
                  </a:cubicBezTo>
                  <a:lnTo>
                    <a:pt x="1" y="3410"/>
                  </a:lnTo>
                  <a:cubicBezTo>
                    <a:pt x="1" y="3939"/>
                    <a:pt x="430" y="4362"/>
                    <a:pt x="952" y="4362"/>
                  </a:cubicBezTo>
                  <a:lnTo>
                    <a:pt x="29051" y="4362"/>
                  </a:lnTo>
                  <a:cubicBezTo>
                    <a:pt x="29579" y="4362"/>
                    <a:pt x="30007" y="3939"/>
                    <a:pt x="30007" y="3410"/>
                  </a:cubicBezTo>
                  <a:lnTo>
                    <a:pt x="30007" y="953"/>
                  </a:lnTo>
                  <a:cubicBezTo>
                    <a:pt x="30007" y="429"/>
                    <a:pt x="29579" y="0"/>
                    <a:pt x="29051"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6313050" y="2131488"/>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6313050" y="2181288"/>
              <a:ext cx="328300" cy="16500"/>
            </a:xfrm>
            <a:custGeom>
              <a:avLst/>
              <a:gdLst/>
              <a:ahLst/>
              <a:cxnLst/>
              <a:rect l="l" t="t" r="r" b="b"/>
              <a:pathLst>
                <a:path w="13132" h="660" extrusionOk="0">
                  <a:moveTo>
                    <a:pt x="330" y="1"/>
                  </a:moveTo>
                  <a:cubicBezTo>
                    <a:pt x="152" y="1"/>
                    <a:pt x="0" y="148"/>
                    <a:pt x="0" y="331"/>
                  </a:cubicBezTo>
                  <a:cubicBezTo>
                    <a:pt x="0" y="514"/>
                    <a:pt x="152" y="660"/>
                    <a:pt x="330" y="660"/>
                  </a:cubicBezTo>
                  <a:lnTo>
                    <a:pt x="12802" y="660"/>
                  </a:lnTo>
                  <a:cubicBezTo>
                    <a:pt x="12980" y="660"/>
                    <a:pt x="13132" y="514"/>
                    <a:pt x="13132" y="331"/>
                  </a:cubicBezTo>
                  <a:cubicBezTo>
                    <a:pt x="13132" y="148"/>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6313050" y="2231113"/>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6313050" y="2280913"/>
              <a:ext cx="239400" cy="16500"/>
            </a:xfrm>
            <a:custGeom>
              <a:avLst/>
              <a:gdLst/>
              <a:ahLst/>
              <a:cxnLst/>
              <a:rect l="l" t="t" r="r" b="b"/>
              <a:pathLst>
                <a:path w="9576" h="660" extrusionOk="0">
                  <a:moveTo>
                    <a:pt x="330" y="1"/>
                  </a:moveTo>
                  <a:cubicBezTo>
                    <a:pt x="152" y="1"/>
                    <a:pt x="0" y="147"/>
                    <a:pt x="0" y="331"/>
                  </a:cubicBezTo>
                  <a:cubicBezTo>
                    <a:pt x="0" y="514"/>
                    <a:pt x="152" y="659"/>
                    <a:pt x="330" y="659"/>
                  </a:cubicBezTo>
                  <a:lnTo>
                    <a:pt x="9246" y="659"/>
                  </a:lnTo>
                  <a:cubicBezTo>
                    <a:pt x="9429" y="659"/>
                    <a:pt x="9575" y="514"/>
                    <a:pt x="9575" y="331"/>
                  </a:cubicBezTo>
                  <a:cubicBezTo>
                    <a:pt x="9575" y="147"/>
                    <a:pt x="9429" y="1"/>
                    <a:pt x="9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6313050" y="2330738"/>
              <a:ext cx="178475" cy="16500"/>
            </a:xfrm>
            <a:custGeom>
              <a:avLst/>
              <a:gdLst/>
              <a:ahLst/>
              <a:cxnLst/>
              <a:rect l="l" t="t" r="r" b="b"/>
              <a:pathLst>
                <a:path w="7139" h="660" extrusionOk="0">
                  <a:moveTo>
                    <a:pt x="330" y="1"/>
                  </a:moveTo>
                  <a:cubicBezTo>
                    <a:pt x="152" y="1"/>
                    <a:pt x="0" y="146"/>
                    <a:pt x="0" y="329"/>
                  </a:cubicBezTo>
                  <a:cubicBezTo>
                    <a:pt x="0" y="513"/>
                    <a:pt x="152" y="660"/>
                    <a:pt x="330" y="660"/>
                  </a:cubicBezTo>
                  <a:lnTo>
                    <a:pt x="6809" y="660"/>
                  </a:lnTo>
                  <a:cubicBezTo>
                    <a:pt x="6992" y="660"/>
                    <a:pt x="7139" y="513"/>
                    <a:pt x="7139" y="329"/>
                  </a:cubicBezTo>
                  <a:cubicBezTo>
                    <a:pt x="7139" y="146"/>
                    <a:pt x="6992" y="1"/>
                    <a:pt x="6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5904875" y="2074613"/>
              <a:ext cx="344775" cy="323075"/>
            </a:xfrm>
            <a:custGeom>
              <a:avLst/>
              <a:gdLst/>
              <a:ahLst/>
              <a:cxnLst/>
              <a:rect l="l" t="t" r="r" b="b"/>
              <a:pathLst>
                <a:path w="13791" h="12923" extrusionOk="0">
                  <a:moveTo>
                    <a:pt x="1376" y="0"/>
                  </a:moveTo>
                  <a:cubicBezTo>
                    <a:pt x="618" y="0"/>
                    <a:pt x="1" y="613"/>
                    <a:pt x="1" y="1371"/>
                  </a:cubicBezTo>
                  <a:lnTo>
                    <a:pt x="1" y="11552"/>
                  </a:lnTo>
                  <a:cubicBezTo>
                    <a:pt x="1" y="12311"/>
                    <a:pt x="618" y="12923"/>
                    <a:pt x="1376" y="12923"/>
                  </a:cubicBezTo>
                  <a:lnTo>
                    <a:pt x="12416" y="12923"/>
                  </a:lnTo>
                  <a:cubicBezTo>
                    <a:pt x="13174" y="12923"/>
                    <a:pt x="13791" y="12311"/>
                    <a:pt x="13791" y="11552"/>
                  </a:cubicBezTo>
                  <a:lnTo>
                    <a:pt x="13791" y="1371"/>
                  </a:lnTo>
                  <a:cubicBezTo>
                    <a:pt x="13791" y="613"/>
                    <a:pt x="13174" y="0"/>
                    <a:pt x="12416"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5949975" y="2108863"/>
              <a:ext cx="254575" cy="254575"/>
            </a:xfrm>
            <a:custGeom>
              <a:avLst/>
              <a:gdLst/>
              <a:ahLst/>
              <a:cxnLst/>
              <a:rect l="l" t="t" r="r" b="b"/>
              <a:pathLst>
                <a:path w="10183" h="10183" extrusionOk="0">
                  <a:moveTo>
                    <a:pt x="5090" y="1"/>
                  </a:moveTo>
                  <a:cubicBezTo>
                    <a:pt x="2281" y="1"/>
                    <a:pt x="0" y="2281"/>
                    <a:pt x="0" y="5089"/>
                  </a:cubicBezTo>
                  <a:cubicBezTo>
                    <a:pt x="0" y="7903"/>
                    <a:pt x="2281" y="10182"/>
                    <a:pt x="5090" y="10182"/>
                  </a:cubicBezTo>
                  <a:cubicBezTo>
                    <a:pt x="7902" y="10182"/>
                    <a:pt x="10183" y="7903"/>
                    <a:pt x="10183" y="5089"/>
                  </a:cubicBezTo>
                  <a:cubicBezTo>
                    <a:pt x="10183" y="2281"/>
                    <a:pt x="7902" y="1"/>
                    <a:pt x="509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6034450" y="2140638"/>
              <a:ext cx="85525" cy="85525"/>
            </a:xfrm>
            <a:custGeom>
              <a:avLst/>
              <a:gdLst/>
              <a:ahLst/>
              <a:cxnLst/>
              <a:rect l="l" t="t" r="r" b="b"/>
              <a:pathLst>
                <a:path w="3421" h="3421" extrusionOk="0">
                  <a:moveTo>
                    <a:pt x="1711" y="0"/>
                  </a:moveTo>
                  <a:cubicBezTo>
                    <a:pt x="770" y="0"/>
                    <a:pt x="0" y="769"/>
                    <a:pt x="0" y="1711"/>
                  </a:cubicBezTo>
                  <a:cubicBezTo>
                    <a:pt x="0" y="2657"/>
                    <a:pt x="770" y="3420"/>
                    <a:pt x="1711" y="3420"/>
                  </a:cubicBezTo>
                  <a:cubicBezTo>
                    <a:pt x="2657" y="3420"/>
                    <a:pt x="3420" y="2657"/>
                    <a:pt x="3420" y="1711"/>
                  </a:cubicBezTo>
                  <a:cubicBezTo>
                    <a:pt x="3420" y="769"/>
                    <a:pt x="2657" y="0"/>
                    <a:pt x="1711"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6004100" y="2234138"/>
              <a:ext cx="146325" cy="91650"/>
            </a:xfrm>
            <a:custGeom>
              <a:avLst/>
              <a:gdLst/>
              <a:ahLst/>
              <a:cxnLst/>
              <a:rect l="l" t="t" r="r" b="b"/>
              <a:pathLst>
                <a:path w="5853" h="3666" extrusionOk="0">
                  <a:moveTo>
                    <a:pt x="2647" y="0"/>
                  </a:moveTo>
                  <a:cubicBezTo>
                    <a:pt x="1183" y="0"/>
                    <a:pt x="0" y="1186"/>
                    <a:pt x="0" y="2646"/>
                  </a:cubicBezTo>
                  <a:lnTo>
                    <a:pt x="0" y="3284"/>
                  </a:lnTo>
                  <a:cubicBezTo>
                    <a:pt x="0" y="3493"/>
                    <a:pt x="169" y="3665"/>
                    <a:pt x="383" y="3665"/>
                  </a:cubicBezTo>
                  <a:lnTo>
                    <a:pt x="5471" y="3665"/>
                  </a:lnTo>
                  <a:cubicBezTo>
                    <a:pt x="5680" y="3665"/>
                    <a:pt x="5853" y="3493"/>
                    <a:pt x="5853" y="3284"/>
                  </a:cubicBezTo>
                  <a:lnTo>
                    <a:pt x="5853" y="2646"/>
                  </a:lnTo>
                  <a:cubicBezTo>
                    <a:pt x="5853" y="1186"/>
                    <a:pt x="4666" y="0"/>
                    <a:pt x="3207"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57"/>
          <p:cNvGrpSpPr/>
          <p:nvPr/>
        </p:nvGrpSpPr>
        <p:grpSpPr>
          <a:xfrm>
            <a:off x="4876675" y="2878375"/>
            <a:ext cx="1062925" cy="1288025"/>
            <a:chOff x="5447475" y="3019500"/>
            <a:chExt cx="1062925" cy="1288025"/>
          </a:xfrm>
        </p:grpSpPr>
        <p:sp>
          <p:nvSpPr>
            <p:cNvPr id="4246" name="Google Shape;4246;p57"/>
            <p:cNvSpPr/>
            <p:nvPr/>
          </p:nvSpPr>
          <p:spPr>
            <a:xfrm>
              <a:off x="6089500" y="3309725"/>
              <a:ext cx="213925" cy="220800"/>
            </a:xfrm>
            <a:custGeom>
              <a:avLst/>
              <a:gdLst/>
              <a:ahLst/>
              <a:cxnLst/>
              <a:rect l="l" t="t" r="r" b="b"/>
              <a:pathLst>
                <a:path w="8557" h="8832" extrusionOk="0">
                  <a:moveTo>
                    <a:pt x="6999" y="1"/>
                  </a:moveTo>
                  <a:cubicBezTo>
                    <a:pt x="5123" y="1"/>
                    <a:pt x="425" y="1736"/>
                    <a:pt x="425" y="1736"/>
                  </a:cubicBezTo>
                  <a:cubicBezTo>
                    <a:pt x="425" y="1736"/>
                    <a:pt x="1717" y="3138"/>
                    <a:pt x="1" y="7818"/>
                  </a:cubicBezTo>
                  <a:cubicBezTo>
                    <a:pt x="1" y="7818"/>
                    <a:pt x="2331" y="8832"/>
                    <a:pt x="4814" y="8832"/>
                  </a:cubicBezTo>
                  <a:cubicBezTo>
                    <a:pt x="6126" y="8832"/>
                    <a:pt x="7481" y="8549"/>
                    <a:pt x="8557" y="7683"/>
                  </a:cubicBezTo>
                  <a:cubicBezTo>
                    <a:pt x="8101" y="5345"/>
                    <a:pt x="6915" y="1763"/>
                    <a:pt x="7505" y="68"/>
                  </a:cubicBezTo>
                  <a:cubicBezTo>
                    <a:pt x="7377" y="22"/>
                    <a:pt x="7205" y="1"/>
                    <a:pt x="699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6086250" y="3019500"/>
              <a:ext cx="233900" cy="145950"/>
            </a:xfrm>
            <a:custGeom>
              <a:avLst/>
              <a:gdLst/>
              <a:ahLst/>
              <a:cxnLst/>
              <a:rect l="l" t="t" r="r" b="b"/>
              <a:pathLst>
                <a:path w="9356" h="5838" extrusionOk="0">
                  <a:moveTo>
                    <a:pt x="5713" y="1"/>
                  </a:moveTo>
                  <a:cubicBezTo>
                    <a:pt x="4359" y="1"/>
                    <a:pt x="2893" y="294"/>
                    <a:pt x="2134" y="800"/>
                  </a:cubicBezTo>
                  <a:cubicBezTo>
                    <a:pt x="659" y="1777"/>
                    <a:pt x="0" y="3153"/>
                    <a:pt x="806" y="4361"/>
                  </a:cubicBezTo>
                  <a:cubicBezTo>
                    <a:pt x="1357" y="5193"/>
                    <a:pt x="3103" y="5837"/>
                    <a:pt x="4619" y="5837"/>
                  </a:cubicBezTo>
                  <a:cubicBezTo>
                    <a:pt x="5304" y="5837"/>
                    <a:pt x="5941" y="5706"/>
                    <a:pt x="6401" y="5402"/>
                  </a:cubicBezTo>
                  <a:cubicBezTo>
                    <a:pt x="7876" y="4424"/>
                    <a:pt x="9356" y="2050"/>
                    <a:pt x="8551" y="847"/>
                  </a:cubicBezTo>
                  <a:cubicBezTo>
                    <a:pt x="8163" y="261"/>
                    <a:pt x="6988" y="1"/>
                    <a:pt x="5713"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6054500" y="3062650"/>
              <a:ext cx="285675" cy="307600"/>
            </a:xfrm>
            <a:custGeom>
              <a:avLst/>
              <a:gdLst/>
              <a:ahLst/>
              <a:cxnLst/>
              <a:rect l="l" t="t" r="r" b="b"/>
              <a:pathLst>
                <a:path w="11427" h="12304" extrusionOk="0">
                  <a:moveTo>
                    <a:pt x="6796" y="1"/>
                  </a:moveTo>
                  <a:cubicBezTo>
                    <a:pt x="5945" y="1"/>
                    <a:pt x="5136" y="242"/>
                    <a:pt x="4529" y="475"/>
                  </a:cubicBezTo>
                  <a:cubicBezTo>
                    <a:pt x="2521" y="1244"/>
                    <a:pt x="920" y="4272"/>
                    <a:pt x="486" y="7038"/>
                  </a:cubicBezTo>
                  <a:cubicBezTo>
                    <a:pt x="361" y="7808"/>
                    <a:pt x="0" y="10965"/>
                    <a:pt x="863" y="11698"/>
                  </a:cubicBezTo>
                  <a:cubicBezTo>
                    <a:pt x="1396" y="12150"/>
                    <a:pt x="2256" y="12303"/>
                    <a:pt x="3127" y="12303"/>
                  </a:cubicBezTo>
                  <a:cubicBezTo>
                    <a:pt x="4099" y="12303"/>
                    <a:pt x="5085" y="12112"/>
                    <a:pt x="5648" y="11933"/>
                  </a:cubicBezTo>
                  <a:cubicBezTo>
                    <a:pt x="7075" y="11472"/>
                    <a:pt x="8012" y="10495"/>
                    <a:pt x="8801" y="9157"/>
                  </a:cubicBezTo>
                  <a:cubicBezTo>
                    <a:pt x="11034" y="5365"/>
                    <a:pt x="11427" y="3676"/>
                    <a:pt x="9821" y="1537"/>
                  </a:cubicBezTo>
                  <a:cubicBezTo>
                    <a:pt x="8941" y="361"/>
                    <a:pt x="7837" y="1"/>
                    <a:pt x="679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6182600" y="3507425"/>
              <a:ext cx="327800" cy="584625"/>
            </a:xfrm>
            <a:custGeom>
              <a:avLst/>
              <a:gdLst/>
              <a:ahLst/>
              <a:cxnLst/>
              <a:rect l="l" t="t" r="r" b="b"/>
              <a:pathLst>
                <a:path w="13112" h="23385" extrusionOk="0">
                  <a:moveTo>
                    <a:pt x="4725" y="0"/>
                  </a:moveTo>
                  <a:cubicBezTo>
                    <a:pt x="2302" y="0"/>
                    <a:pt x="0" y="2750"/>
                    <a:pt x="330" y="5250"/>
                  </a:cubicBezTo>
                  <a:cubicBezTo>
                    <a:pt x="894" y="9485"/>
                    <a:pt x="1120" y="16912"/>
                    <a:pt x="2709" y="20383"/>
                  </a:cubicBezTo>
                  <a:cubicBezTo>
                    <a:pt x="3225" y="21515"/>
                    <a:pt x="4413" y="23385"/>
                    <a:pt x="6641" y="23385"/>
                  </a:cubicBezTo>
                  <a:cubicBezTo>
                    <a:pt x="7328" y="23385"/>
                    <a:pt x="8115" y="23207"/>
                    <a:pt x="9011" y="22774"/>
                  </a:cubicBezTo>
                  <a:cubicBezTo>
                    <a:pt x="13111" y="20797"/>
                    <a:pt x="9110" y="4993"/>
                    <a:pt x="9110" y="4993"/>
                  </a:cubicBezTo>
                  <a:cubicBezTo>
                    <a:pt x="8152" y="1329"/>
                    <a:pt x="6409" y="0"/>
                    <a:pt x="4725"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5858225" y="3459625"/>
              <a:ext cx="559725" cy="847900"/>
            </a:xfrm>
            <a:custGeom>
              <a:avLst/>
              <a:gdLst/>
              <a:ahLst/>
              <a:cxnLst/>
              <a:rect l="l" t="t" r="r" b="b"/>
              <a:pathLst>
                <a:path w="22389" h="33916" extrusionOk="0">
                  <a:moveTo>
                    <a:pt x="13577" y="0"/>
                  </a:moveTo>
                  <a:cubicBezTo>
                    <a:pt x="12075" y="0"/>
                    <a:pt x="10376" y="269"/>
                    <a:pt x="9106" y="912"/>
                  </a:cubicBezTo>
                  <a:cubicBezTo>
                    <a:pt x="7548" y="1702"/>
                    <a:pt x="5455" y="2534"/>
                    <a:pt x="2726" y="11706"/>
                  </a:cubicBezTo>
                  <a:cubicBezTo>
                    <a:pt x="1" y="20878"/>
                    <a:pt x="765" y="29476"/>
                    <a:pt x="1398" y="33916"/>
                  </a:cubicBezTo>
                  <a:lnTo>
                    <a:pt x="20465" y="33916"/>
                  </a:lnTo>
                  <a:cubicBezTo>
                    <a:pt x="20465" y="33916"/>
                    <a:pt x="18414" y="27154"/>
                    <a:pt x="18728" y="22327"/>
                  </a:cubicBezTo>
                  <a:cubicBezTo>
                    <a:pt x="18807" y="21109"/>
                    <a:pt x="22389" y="14561"/>
                    <a:pt x="21605" y="7480"/>
                  </a:cubicBezTo>
                  <a:cubicBezTo>
                    <a:pt x="20967" y="1738"/>
                    <a:pt x="17886" y="771"/>
                    <a:pt x="15857" y="249"/>
                  </a:cubicBezTo>
                  <a:cubicBezTo>
                    <a:pt x="15243" y="90"/>
                    <a:pt x="14443" y="0"/>
                    <a:pt x="13577"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6340150" y="4182250"/>
              <a:ext cx="29700" cy="125275"/>
            </a:xfrm>
            <a:custGeom>
              <a:avLst/>
              <a:gdLst/>
              <a:ahLst/>
              <a:cxnLst/>
              <a:rect l="l" t="t" r="r" b="b"/>
              <a:pathLst>
                <a:path w="1188" h="5011" extrusionOk="0">
                  <a:moveTo>
                    <a:pt x="1188" y="5011"/>
                  </a:moveTo>
                  <a:lnTo>
                    <a:pt x="1188" y="5011"/>
                  </a:lnTo>
                  <a:lnTo>
                    <a:pt x="1188" y="5011"/>
                  </a:lnTo>
                  <a:lnTo>
                    <a:pt x="1188" y="5011"/>
                  </a:lnTo>
                  <a:close/>
                  <a:moveTo>
                    <a:pt x="1188" y="5011"/>
                  </a:moveTo>
                  <a:lnTo>
                    <a:pt x="1188" y="5011"/>
                  </a:lnTo>
                  <a:lnTo>
                    <a:pt x="1188" y="5011"/>
                  </a:lnTo>
                  <a:close/>
                  <a:moveTo>
                    <a:pt x="1188" y="5011"/>
                  </a:moveTo>
                  <a:lnTo>
                    <a:pt x="1188" y="5011"/>
                  </a:lnTo>
                  <a:lnTo>
                    <a:pt x="1188" y="5011"/>
                  </a:lnTo>
                  <a:close/>
                  <a:moveTo>
                    <a:pt x="1" y="1"/>
                  </a:moveTo>
                  <a:lnTo>
                    <a:pt x="1" y="1"/>
                  </a:lnTo>
                  <a:cubicBezTo>
                    <a:pt x="513" y="2762"/>
                    <a:pt x="1172" y="4948"/>
                    <a:pt x="1188" y="5011"/>
                  </a:cubicBezTo>
                  <a:cubicBezTo>
                    <a:pt x="1172" y="4948"/>
                    <a:pt x="513" y="2762"/>
                    <a:pt x="1" y="1"/>
                  </a:cubicBezTo>
                  <a:close/>
                </a:path>
              </a:pathLst>
            </a:custGeom>
            <a:solidFill>
              <a:srgbClr val="D0B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5878000" y="3740375"/>
              <a:ext cx="491850" cy="567150"/>
            </a:xfrm>
            <a:custGeom>
              <a:avLst/>
              <a:gdLst/>
              <a:ahLst/>
              <a:cxnLst/>
              <a:rect l="l" t="t" r="r" b="b"/>
              <a:pathLst>
                <a:path w="19674" h="22686" extrusionOk="0">
                  <a:moveTo>
                    <a:pt x="2081" y="0"/>
                  </a:moveTo>
                  <a:cubicBezTo>
                    <a:pt x="2034" y="157"/>
                    <a:pt x="1987" y="314"/>
                    <a:pt x="1935" y="476"/>
                  </a:cubicBezTo>
                  <a:cubicBezTo>
                    <a:pt x="455" y="5465"/>
                    <a:pt x="0" y="10287"/>
                    <a:pt x="0" y="14355"/>
                  </a:cubicBezTo>
                  <a:cubicBezTo>
                    <a:pt x="0" y="17770"/>
                    <a:pt x="319" y="20662"/>
                    <a:pt x="607" y="22686"/>
                  </a:cubicBezTo>
                  <a:lnTo>
                    <a:pt x="19674" y="22686"/>
                  </a:lnTo>
                  <a:cubicBezTo>
                    <a:pt x="19658" y="22623"/>
                    <a:pt x="18999" y="20437"/>
                    <a:pt x="18487" y="17676"/>
                  </a:cubicBezTo>
                  <a:cubicBezTo>
                    <a:pt x="17435" y="17818"/>
                    <a:pt x="16384" y="17905"/>
                    <a:pt x="15354" y="17905"/>
                  </a:cubicBezTo>
                  <a:cubicBezTo>
                    <a:pt x="12677" y="17905"/>
                    <a:pt x="10109" y="17326"/>
                    <a:pt x="7865" y="15615"/>
                  </a:cubicBezTo>
                  <a:cubicBezTo>
                    <a:pt x="2803" y="11762"/>
                    <a:pt x="2699" y="5779"/>
                    <a:pt x="2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5697825" y="3499700"/>
              <a:ext cx="538575" cy="458025"/>
            </a:xfrm>
            <a:custGeom>
              <a:avLst/>
              <a:gdLst/>
              <a:ahLst/>
              <a:cxnLst/>
              <a:rect l="l" t="t" r="r" b="b"/>
              <a:pathLst>
                <a:path w="21543" h="18321" extrusionOk="0">
                  <a:moveTo>
                    <a:pt x="15086" y="0"/>
                  </a:moveTo>
                  <a:cubicBezTo>
                    <a:pt x="14386" y="0"/>
                    <a:pt x="13680" y="178"/>
                    <a:pt x="13049" y="560"/>
                  </a:cubicBezTo>
                  <a:cubicBezTo>
                    <a:pt x="9393" y="2771"/>
                    <a:pt x="4801" y="9261"/>
                    <a:pt x="2511" y="12321"/>
                  </a:cubicBezTo>
                  <a:cubicBezTo>
                    <a:pt x="1538" y="13622"/>
                    <a:pt x="1" y="16996"/>
                    <a:pt x="1632" y="17926"/>
                  </a:cubicBezTo>
                  <a:cubicBezTo>
                    <a:pt x="2110" y="18198"/>
                    <a:pt x="2635" y="18320"/>
                    <a:pt x="3193" y="18320"/>
                  </a:cubicBezTo>
                  <a:cubicBezTo>
                    <a:pt x="7257" y="18320"/>
                    <a:pt x="13116" y="11829"/>
                    <a:pt x="15972" y="9162"/>
                  </a:cubicBezTo>
                  <a:cubicBezTo>
                    <a:pt x="21542" y="3958"/>
                    <a:pt x="18387" y="0"/>
                    <a:pt x="1508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5447475" y="3229500"/>
              <a:ext cx="161625" cy="294700"/>
            </a:xfrm>
            <a:custGeom>
              <a:avLst/>
              <a:gdLst/>
              <a:ahLst/>
              <a:cxnLst/>
              <a:rect l="l" t="t" r="r" b="b"/>
              <a:pathLst>
                <a:path w="6465" h="11788" extrusionOk="0">
                  <a:moveTo>
                    <a:pt x="3637" y="0"/>
                  </a:moveTo>
                  <a:cubicBezTo>
                    <a:pt x="3193" y="0"/>
                    <a:pt x="3138" y="399"/>
                    <a:pt x="3133" y="694"/>
                  </a:cubicBezTo>
                  <a:cubicBezTo>
                    <a:pt x="3133" y="1033"/>
                    <a:pt x="3687" y="4642"/>
                    <a:pt x="3687" y="4642"/>
                  </a:cubicBezTo>
                  <a:cubicBezTo>
                    <a:pt x="3687" y="4642"/>
                    <a:pt x="952" y="5652"/>
                    <a:pt x="476" y="6336"/>
                  </a:cubicBezTo>
                  <a:cubicBezTo>
                    <a:pt x="0" y="7021"/>
                    <a:pt x="575" y="9913"/>
                    <a:pt x="3416" y="11450"/>
                  </a:cubicBezTo>
                  <a:cubicBezTo>
                    <a:pt x="3855" y="11687"/>
                    <a:pt x="4231" y="11787"/>
                    <a:pt x="4554" y="11787"/>
                  </a:cubicBezTo>
                  <a:cubicBezTo>
                    <a:pt x="6318" y="11787"/>
                    <a:pt x="6464" y="8790"/>
                    <a:pt x="6464" y="8790"/>
                  </a:cubicBezTo>
                  <a:cubicBezTo>
                    <a:pt x="6464" y="8790"/>
                    <a:pt x="6453" y="7764"/>
                    <a:pt x="6139" y="6488"/>
                  </a:cubicBezTo>
                  <a:cubicBezTo>
                    <a:pt x="5470" y="3758"/>
                    <a:pt x="4325" y="140"/>
                    <a:pt x="3865" y="29"/>
                  </a:cubicBezTo>
                  <a:cubicBezTo>
                    <a:pt x="3779" y="9"/>
                    <a:pt x="3704" y="0"/>
                    <a:pt x="3637"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5503675" y="3446725"/>
              <a:ext cx="349250" cy="511750"/>
            </a:xfrm>
            <a:custGeom>
              <a:avLst/>
              <a:gdLst/>
              <a:ahLst/>
              <a:cxnLst/>
              <a:rect l="l" t="t" r="r" b="b"/>
              <a:pathLst>
                <a:path w="13970" h="20470" extrusionOk="0">
                  <a:moveTo>
                    <a:pt x="4279" y="0"/>
                  </a:moveTo>
                  <a:cubicBezTo>
                    <a:pt x="3729" y="1653"/>
                    <a:pt x="1883" y="3029"/>
                    <a:pt x="0" y="3196"/>
                  </a:cubicBezTo>
                  <a:cubicBezTo>
                    <a:pt x="0" y="3196"/>
                    <a:pt x="4362" y="18351"/>
                    <a:pt x="9696" y="20155"/>
                  </a:cubicBezTo>
                  <a:cubicBezTo>
                    <a:pt x="10229" y="20335"/>
                    <a:pt x="10750" y="20470"/>
                    <a:pt x="11230" y="20470"/>
                  </a:cubicBezTo>
                  <a:cubicBezTo>
                    <a:pt x="12456" y="20470"/>
                    <a:pt x="13424" y="19593"/>
                    <a:pt x="13687" y="16348"/>
                  </a:cubicBezTo>
                  <a:cubicBezTo>
                    <a:pt x="13969" y="12871"/>
                    <a:pt x="7171" y="3562"/>
                    <a:pt x="5549" y="1590"/>
                  </a:cubicBezTo>
                  <a:lnTo>
                    <a:pt x="4279"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6126800" y="3027075"/>
              <a:ext cx="288675" cy="358525"/>
            </a:xfrm>
            <a:custGeom>
              <a:avLst/>
              <a:gdLst/>
              <a:ahLst/>
              <a:cxnLst/>
              <a:rect l="l" t="t" r="r" b="b"/>
              <a:pathLst>
                <a:path w="11547" h="14341" extrusionOk="0">
                  <a:moveTo>
                    <a:pt x="4161" y="0"/>
                  </a:moveTo>
                  <a:cubicBezTo>
                    <a:pt x="1596" y="0"/>
                    <a:pt x="549" y="1681"/>
                    <a:pt x="287" y="2296"/>
                  </a:cubicBezTo>
                  <a:cubicBezTo>
                    <a:pt x="0" y="2970"/>
                    <a:pt x="507" y="4293"/>
                    <a:pt x="1019" y="4968"/>
                  </a:cubicBezTo>
                  <a:cubicBezTo>
                    <a:pt x="1777" y="5961"/>
                    <a:pt x="2479" y="6485"/>
                    <a:pt x="3478" y="7138"/>
                  </a:cubicBezTo>
                  <a:cubicBezTo>
                    <a:pt x="3488" y="7530"/>
                    <a:pt x="3148" y="9036"/>
                    <a:pt x="3833" y="9748"/>
                  </a:cubicBezTo>
                  <a:cubicBezTo>
                    <a:pt x="3889" y="9805"/>
                    <a:pt x="3957" y="9830"/>
                    <a:pt x="4034" y="9830"/>
                  </a:cubicBezTo>
                  <a:cubicBezTo>
                    <a:pt x="4626" y="9830"/>
                    <a:pt x="5745" y="8323"/>
                    <a:pt x="5930" y="8147"/>
                  </a:cubicBezTo>
                  <a:lnTo>
                    <a:pt x="5930" y="8147"/>
                  </a:lnTo>
                  <a:cubicBezTo>
                    <a:pt x="6186" y="8859"/>
                    <a:pt x="5491" y="9743"/>
                    <a:pt x="5334" y="10433"/>
                  </a:cubicBezTo>
                  <a:cubicBezTo>
                    <a:pt x="5172" y="11114"/>
                    <a:pt x="5353" y="14340"/>
                    <a:pt x="6096" y="14340"/>
                  </a:cubicBezTo>
                  <a:cubicBezTo>
                    <a:pt x="6169" y="14340"/>
                    <a:pt x="6248" y="14308"/>
                    <a:pt x="6333" y="14240"/>
                  </a:cubicBezTo>
                  <a:cubicBezTo>
                    <a:pt x="6631" y="13994"/>
                    <a:pt x="8142" y="12237"/>
                    <a:pt x="8477" y="11845"/>
                  </a:cubicBezTo>
                  <a:cubicBezTo>
                    <a:pt x="10193" y="9795"/>
                    <a:pt x="11547" y="8205"/>
                    <a:pt x="11197" y="5485"/>
                  </a:cubicBezTo>
                  <a:cubicBezTo>
                    <a:pt x="10934" y="3462"/>
                    <a:pt x="9496" y="1595"/>
                    <a:pt x="7562" y="784"/>
                  </a:cubicBezTo>
                  <a:cubicBezTo>
                    <a:pt x="6208" y="219"/>
                    <a:pt x="5086" y="0"/>
                    <a:pt x="4161"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6219700" y="3225275"/>
              <a:ext cx="86875" cy="86100"/>
            </a:xfrm>
            <a:custGeom>
              <a:avLst/>
              <a:gdLst/>
              <a:ahLst/>
              <a:cxnLst/>
              <a:rect l="l" t="t" r="r" b="b"/>
              <a:pathLst>
                <a:path w="3475" h="3444" extrusionOk="0">
                  <a:moveTo>
                    <a:pt x="2193" y="0"/>
                  </a:moveTo>
                  <a:cubicBezTo>
                    <a:pt x="2046" y="0"/>
                    <a:pt x="1899" y="25"/>
                    <a:pt x="1764" y="73"/>
                  </a:cubicBezTo>
                  <a:cubicBezTo>
                    <a:pt x="1450" y="188"/>
                    <a:pt x="1210" y="403"/>
                    <a:pt x="1116" y="497"/>
                  </a:cubicBezTo>
                  <a:cubicBezTo>
                    <a:pt x="1090" y="523"/>
                    <a:pt x="1068" y="550"/>
                    <a:pt x="1053" y="586"/>
                  </a:cubicBezTo>
                  <a:lnTo>
                    <a:pt x="233" y="2526"/>
                  </a:lnTo>
                  <a:cubicBezTo>
                    <a:pt x="233" y="2526"/>
                    <a:pt x="0" y="3444"/>
                    <a:pt x="1122" y="3444"/>
                  </a:cubicBezTo>
                  <a:cubicBezTo>
                    <a:pt x="1155" y="3444"/>
                    <a:pt x="1190" y="3443"/>
                    <a:pt x="1225" y="3441"/>
                  </a:cubicBezTo>
                  <a:cubicBezTo>
                    <a:pt x="2465" y="3389"/>
                    <a:pt x="3474" y="1716"/>
                    <a:pt x="3156" y="649"/>
                  </a:cubicBezTo>
                  <a:cubicBezTo>
                    <a:pt x="3024" y="200"/>
                    <a:pt x="2610" y="0"/>
                    <a:pt x="2193"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6233475" y="3238600"/>
              <a:ext cx="58575" cy="58850"/>
            </a:xfrm>
            <a:custGeom>
              <a:avLst/>
              <a:gdLst/>
              <a:ahLst/>
              <a:cxnLst/>
              <a:rect l="l" t="t" r="r" b="b"/>
              <a:pathLst>
                <a:path w="2343" h="2354" extrusionOk="0">
                  <a:moveTo>
                    <a:pt x="1574" y="0"/>
                  </a:moveTo>
                  <a:cubicBezTo>
                    <a:pt x="1444" y="0"/>
                    <a:pt x="1313" y="27"/>
                    <a:pt x="1193" y="68"/>
                  </a:cubicBezTo>
                  <a:cubicBezTo>
                    <a:pt x="920" y="167"/>
                    <a:pt x="727" y="382"/>
                    <a:pt x="727" y="382"/>
                  </a:cubicBezTo>
                  <a:lnTo>
                    <a:pt x="157" y="1726"/>
                  </a:lnTo>
                  <a:cubicBezTo>
                    <a:pt x="157" y="1726"/>
                    <a:pt x="0" y="2354"/>
                    <a:pt x="758" y="2354"/>
                  </a:cubicBezTo>
                  <a:cubicBezTo>
                    <a:pt x="785" y="2354"/>
                    <a:pt x="805" y="2354"/>
                    <a:pt x="831" y="2349"/>
                  </a:cubicBezTo>
                  <a:cubicBezTo>
                    <a:pt x="1668" y="2312"/>
                    <a:pt x="2342" y="1093"/>
                    <a:pt x="2123" y="367"/>
                  </a:cubicBezTo>
                  <a:cubicBezTo>
                    <a:pt x="2045" y="99"/>
                    <a:pt x="1820" y="0"/>
                    <a:pt x="1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7"/>
          <p:cNvGrpSpPr/>
          <p:nvPr/>
        </p:nvGrpSpPr>
        <p:grpSpPr>
          <a:xfrm>
            <a:off x="3005475" y="2863850"/>
            <a:ext cx="1057913" cy="1302550"/>
            <a:chOff x="3643450" y="3004975"/>
            <a:chExt cx="1057913" cy="1302550"/>
          </a:xfrm>
        </p:grpSpPr>
        <p:sp>
          <p:nvSpPr>
            <p:cNvPr id="4260" name="Google Shape;4260;p57"/>
            <p:cNvSpPr/>
            <p:nvPr/>
          </p:nvSpPr>
          <p:spPr>
            <a:xfrm>
              <a:off x="3822425" y="3431150"/>
              <a:ext cx="583500" cy="876375"/>
            </a:xfrm>
            <a:custGeom>
              <a:avLst/>
              <a:gdLst/>
              <a:ahLst/>
              <a:cxnLst/>
              <a:rect l="l" t="t" r="r" b="b"/>
              <a:pathLst>
                <a:path w="23340" h="35055" extrusionOk="0">
                  <a:moveTo>
                    <a:pt x="13592" y="0"/>
                  </a:moveTo>
                  <a:cubicBezTo>
                    <a:pt x="11017" y="0"/>
                    <a:pt x="6956" y="979"/>
                    <a:pt x="6956" y="979"/>
                  </a:cubicBezTo>
                  <a:cubicBezTo>
                    <a:pt x="6956" y="979"/>
                    <a:pt x="2196" y="2695"/>
                    <a:pt x="1182" y="4233"/>
                  </a:cubicBezTo>
                  <a:cubicBezTo>
                    <a:pt x="0" y="6026"/>
                    <a:pt x="2040" y="14482"/>
                    <a:pt x="1945" y="17933"/>
                  </a:cubicBezTo>
                  <a:cubicBezTo>
                    <a:pt x="1851" y="21385"/>
                    <a:pt x="1658" y="35055"/>
                    <a:pt x="1658" y="35055"/>
                  </a:cubicBezTo>
                  <a:lnTo>
                    <a:pt x="23340" y="35055"/>
                  </a:lnTo>
                  <a:cubicBezTo>
                    <a:pt x="22174" y="28246"/>
                    <a:pt x="22446" y="1534"/>
                    <a:pt x="19591" y="938"/>
                  </a:cubicBezTo>
                  <a:cubicBezTo>
                    <a:pt x="19591" y="938"/>
                    <a:pt x="16337" y="43"/>
                    <a:pt x="13770" y="2"/>
                  </a:cubicBezTo>
                  <a:cubicBezTo>
                    <a:pt x="13711" y="1"/>
                    <a:pt x="13652" y="0"/>
                    <a:pt x="13592"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3964150" y="3324875"/>
              <a:ext cx="224775" cy="183850"/>
            </a:xfrm>
            <a:custGeom>
              <a:avLst/>
              <a:gdLst/>
              <a:ahLst/>
              <a:cxnLst/>
              <a:rect l="l" t="t" r="r" b="b"/>
              <a:pathLst>
                <a:path w="8991" h="7354" extrusionOk="0">
                  <a:moveTo>
                    <a:pt x="0" y="1"/>
                  </a:moveTo>
                  <a:lnTo>
                    <a:pt x="0" y="1"/>
                  </a:lnTo>
                  <a:cubicBezTo>
                    <a:pt x="910" y="1156"/>
                    <a:pt x="1648" y="4064"/>
                    <a:pt x="1303" y="6302"/>
                  </a:cubicBezTo>
                  <a:cubicBezTo>
                    <a:pt x="1635" y="6791"/>
                    <a:pt x="3008" y="7353"/>
                    <a:pt x="4586" y="7353"/>
                  </a:cubicBezTo>
                  <a:cubicBezTo>
                    <a:pt x="6116" y="7353"/>
                    <a:pt x="7837" y="6826"/>
                    <a:pt x="8990" y="5194"/>
                  </a:cubicBezTo>
                  <a:cubicBezTo>
                    <a:pt x="7176" y="2674"/>
                    <a:pt x="7929" y="377"/>
                    <a:pt x="7929" y="377"/>
                  </a:cubicBezTo>
                  <a:lnTo>
                    <a:pt x="7929" y="377"/>
                  </a:lnTo>
                  <a:cubicBezTo>
                    <a:pt x="7929" y="377"/>
                    <a:pt x="7874" y="377"/>
                    <a:pt x="7772" y="377"/>
                  </a:cubicBezTo>
                  <a:cubicBezTo>
                    <a:pt x="6829" y="377"/>
                    <a:pt x="1871" y="360"/>
                    <a:pt x="0"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4043500" y="3331925"/>
              <a:ext cx="131300" cy="99525"/>
            </a:xfrm>
            <a:custGeom>
              <a:avLst/>
              <a:gdLst/>
              <a:ahLst/>
              <a:cxnLst/>
              <a:rect l="l" t="t" r="r" b="b"/>
              <a:pathLst>
                <a:path w="5252" h="3981" extrusionOk="0">
                  <a:moveTo>
                    <a:pt x="0" y="1"/>
                  </a:moveTo>
                  <a:cubicBezTo>
                    <a:pt x="1914" y="85"/>
                    <a:pt x="3944" y="95"/>
                    <a:pt x="4566" y="95"/>
                  </a:cubicBezTo>
                  <a:lnTo>
                    <a:pt x="4571" y="95"/>
                  </a:lnTo>
                  <a:cubicBezTo>
                    <a:pt x="3959" y="95"/>
                    <a:pt x="1919" y="85"/>
                    <a:pt x="0" y="1"/>
                  </a:cubicBezTo>
                  <a:close/>
                  <a:moveTo>
                    <a:pt x="4755" y="95"/>
                  </a:moveTo>
                  <a:lnTo>
                    <a:pt x="4755" y="95"/>
                  </a:lnTo>
                  <a:cubicBezTo>
                    <a:pt x="4754" y="98"/>
                    <a:pt x="4180" y="1860"/>
                    <a:pt x="5245" y="3976"/>
                  </a:cubicBezTo>
                  <a:cubicBezTo>
                    <a:pt x="5247" y="3976"/>
                    <a:pt x="5248" y="3976"/>
                    <a:pt x="5249" y="3976"/>
                  </a:cubicBezTo>
                  <a:lnTo>
                    <a:pt x="5249" y="3976"/>
                  </a:lnTo>
                  <a:cubicBezTo>
                    <a:pt x="4187" y="1858"/>
                    <a:pt x="4754" y="98"/>
                    <a:pt x="4755" y="95"/>
                  </a:cubicBezTo>
                  <a:close/>
                  <a:moveTo>
                    <a:pt x="5249" y="3976"/>
                  </a:moveTo>
                  <a:cubicBezTo>
                    <a:pt x="5250" y="3978"/>
                    <a:pt x="5251" y="3979"/>
                    <a:pt x="5252" y="3981"/>
                  </a:cubicBezTo>
                  <a:cubicBezTo>
                    <a:pt x="5252" y="3977"/>
                    <a:pt x="5252" y="3976"/>
                    <a:pt x="5249" y="3976"/>
                  </a:cubicBezTo>
                  <a:close/>
                </a:path>
              </a:pathLst>
            </a:custGeom>
            <a:solidFill>
              <a:srgbClr val="FCC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174625" y="3431300"/>
              <a:ext cx="4100" cy="7350"/>
            </a:xfrm>
            <a:custGeom>
              <a:avLst/>
              <a:gdLst/>
              <a:ahLst/>
              <a:cxnLst/>
              <a:rect l="l" t="t" r="r" b="b"/>
              <a:pathLst>
                <a:path w="164" h="294" extrusionOk="0">
                  <a:moveTo>
                    <a:pt x="0" y="1"/>
                  </a:moveTo>
                  <a:cubicBezTo>
                    <a:pt x="48" y="100"/>
                    <a:pt x="101" y="194"/>
                    <a:pt x="157" y="293"/>
                  </a:cubicBezTo>
                  <a:lnTo>
                    <a:pt x="164" y="288"/>
                  </a:lnTo>
                  <a:cubicBezTo>
                    <a:pt x="106" y="194"/>
                    <a:pt x="53" y="100"/>
                    <a:pt x="7" y="6"/>
                  </a:cubicBezTo>
                  <a:cubicBezTo>
                    <a:pt x="7" y="1"/>
                    <a:pt x="7" y="1"/>
                    <a:pt x="0" y="1"/>
                  </a:cubicBezTo>
                  <a:close/>
                </a:path>
              </a:pathLst>
            </a:custGeom>
            <a:solidFill>
              <a:srgbClr val="F96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4043500" y="3331925"/>
              <a:ext cx="135075" cy="113400"/>
            </a:xfrm>
            <a:custGeom>
              <a:avLst/>
              <a:gdLst/>
              <a:ahLst/>
              <a:cxnLst/>
              <a:rect l="l" t="t" r="r" b="b"/>
              <a:pathLst>
                <a:path w="5403" h="4536" extrusionOk="0">
                  <a:moveTo>
                    <a:pt x="0" y="1"/>
                  </a:moveTo>
                  <a:cubicBezTo>
                    <a:pt x="5" y="1277"/>
                    <a:pt x="58" y="2711"/>
                    <a:pt x="1072" y="3604"/>
                  </a:cubicBezTo>
                  <a:cubicBezTo>
                    <a:pt x="1825" y="4268"/>
                    <a:pt x="2746" y="4536"/>
                    <a:pt x="3693" y="4536"/>
                  </a:cubicBezTo>
                  <a:cubicBezTo>
                    <a:pt x="4263" y="4536"/>
                    <a:pt x="4849" y="4436"/>
                    <a:pt x="5402" y="4268"/>
                  </a:cubicBezTo>
                  <a:cubicBezTo>
                    <a:pt x="5346" y="4169"/>
                    <a:pt x="5293" y="4075"/>
                    <a:pt x="5245" y="3976"/>
                  </a:cubicBezTo>
                  <a:cubicBezTo>
                    <a:pt x="4179" y="1858"/>
                    <a:pt x="4755" y="95"/>
                    <a:pt x="4755" y="95"/>
                  </a:cubicBezTo>
                  <a:lnTo>
                    <a:pt x="4566" y="95"/>
                  </a:lnTo>
                  <a:cubicBezTo>
                    <a:pt x="3944" y="95"/>
                    <a:pt x="1914" y="8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3875500" y="3275325"/>
              <a:ext cx="104775" cy="79875"/>
            </a:xfrm>
            <a:custGeom>
              <a:avLst/>
              <a:gdLst/>
              <a:ahLst/>
              <a:cxnLst/>
              <a:rect l="l" t="t" r="r" b="b"/>
              <a:pathLst>
                <a:path w="4191" h="3195" extrusionOk="0">
                  <a:moveTo>
                    <a:pt x="1225" y="1"/>
                  </a:moveTo>
                  <a:cubicBezTo>
                    <a:pt x="652" y="1"/>
                    <a:pt x="1" y="269"/>
                    <a:pt x="37" y="916"/>
                  </a:cubicBezTo>
                  <a:cubicBezTo>
                    <a:pt x="88" y="1953"/>
                    <a:pt x="1370" y="3195"/>
                    <a:pt x="2524" y="3195"/>
                  </a:cubicBezTo>
                  <a:cubicBezTo>
                    <a:pt x="2669" y="3195"/>
                    <a:pt x="2812" y="3175"/>
                    <a:pt x="2950" y="3133"/>
                  </a:cubicBezTo>
                  <a:cubicBezTo>
                    <a:pt x="4190" y="2757"/>
                    <a:pt x="3609" y="1878"/>
                    <a:pt x="3609" y="1878"/>
                  </a:cubicBezTo>
                  <a:lnTo>
                    <a:pt x="2082" y="210"/>
                  </a:lnTo>
                  <a:cubicBezTo>
                    <a:pt x="2082" y="210"/>
                    <a:pt x="1685" y="1"/>
                    <a:pt x="1241" y="1"/>
                  </a:cubicBezTo>
                  <a:cubicBezTo>
                    <a:pt x="1235" y="1"/>
                    <a:pt x="1230" y="1"/>
                    <a:pt x="1225"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3890650" y="3288175"/>
              <a:ext cx="70925" cy="54150"/>
            </a:xfrm>
            <a:custGeom>
              <a:avLst/>
              <a:gdLst/>
              <a:ahLst/>
              <a:cxnLst/>
              <a:rect l="l" t="t" r="r" b="b"/>
              <a:pathLst>
                <a:path w="2837" h="2166" extrusionOk="0">
                  <a:moveTo>
                    <a:pt x="833" y="0"/>
                  </a:moveTo>
                  <a:cubicBezTo>
                    <a:pt x="440" y="0"/>
                    <a:pt x="1" y="177"/>
                    <a:pt x="22" y="621"/>
                  </a:cubicBezTo>
                  <a:cubicBezTo>
                    <a:pt x="59" y="1323"/>
                    <a:pt x="922" y="2165"/>
                    <a:pt x="1706" y="2165"/>
                  </a:cubicBezTo>
                  <a:cubicBezTo>
                    <a:pt x="1806" y="2165"/>
                    <a:pt x="1900" y="2149"/>
                    <a:pt x="1994" y="2122"/>
                  </a:cubicBezTo>
                  <a:cubicBezTo>
                    <a:pt x="2836" y="1866"/>
                    <a:pt x="2443" y="1270"/>
                    <a:pt x="2443" y="1270"/>
                  </a:cubicBezTo>
                  <a:lnTo>
                    <a:pt x="1408" y="146"/>
                  </a:lnTo>
                  <a:cubicBezTo>
                    <a:pt x="1408" y="146"/>
                    <a:pt x="1142"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3885175" y="3054050"/>
              <a:ext cx="317700" cy="349500"/>
            </a:xfrm>
            <a:custGeom>
              <a:avLst/>
              <a:gdLst/>
              <a:ahLst/>
              <a:cxnLst/>
              <a:rect l="l" t="t" r="r" b="b"/>
              <a:pathLst>
                <a:path w="12708" h="13980" extrusionOk="0">
                  <a:moveTo>
                    <a:pt x="5376" y="1"/>
                  </a:moveTo>
                  <a:cubicBezTo>
                    <a:pt x="2700" y="1"/>
                    <a:pt x="60" y="1703"/>
                    <a:pt x="32" y="4313"/>
                  </a:cubicBezTo>
                  <a:cubicBezTo>
                    <a:pt x="0" y="6645"/>
                    <a:pt x="529" y="8386"/>
                    <a:pt x="2527" y="10954"/>
                  </a:cubicBezTo>
                  <a:cubicBezTo>
                    <a:pt x="3531" y="12246"/>
                    <a:pt x="5466" y="13585"/>
                    <a:pt x="7374" y="13888"/>
                  </a:cubicBezTo>
                  <a:cubicBezTo>
                    <a:pt x="7744" y="13948"/>
                    <a:pt x="8112" y="13980"/>
                    <a:pt x="8469" y="13980"/>
                  </a:cubicBezTo>
                  <a:cubicBezTo>
                    <a:pt x="9520" y="13980"/>
                    <a:pt x="10484" y="13703"/>
                    <a:pt x="11170" y="13036"/>
                  </a:cubicBezTo>
                  <a:cubicBezTo>
                    <a:pt x="11993" y="12241"/>
                    <a:pt x="12708" y="10300"/>
                    <a:pt x="12369" y="8507"/>
                  </a:cubicBezTo>
                  <a:cubicBezTo>
                    <a:pt x="11809" y="5521"/>
                    <a:pt x="10742" y="3027"/>
                    <a:pt x="9256" y="1531"/>
                  </a:cubicBezTo>
                  <a:cubicBezTo>
                    <a:pt x="8203" y="472"/>
                    <a:pt x="6785" y="1"/>
                    <a:pt x="537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3851975" y="3004975"/>
              <a:ext cx="335625" cy="323225"/>
            </a:xfrm>
            <a:custGeom>
              <a:avLst/>
              <a:gdLst/>
              <a:ahLst/>
              <a:cxnLst/>
              <a:rect l="l" t="t" r="r" b="b"/>
              <a:pathLst>
                <a:path w="13425" h="12929" extrusionOk="0">
                  <a:moveTo>
                    <a:pt x="7460" y="0"/>
                  </a:moveTo>
                  <a:cubicBezTo>
                    <a:pt x="5879" y="0"/>
                    <a:pt x="4105" y="593"/>
                    <a:pt x="3562" y="2103"/>
                  </a:cubicBezTo>
                  <a:cubicBezTo>
                    <a:pt x="1767" y="2369"/>
                    <a:pt x="1057" y="3463"/>
                    <a:pt x="775" y="3892"/>
                  </a:cubicBezTo>
                  <a:cubicBezTo>
                    <a:pt x="0" y="5084"/>
                    <a:pt x="116" y="6998"/>
                    <a:pt x="591" y="8305"/>
                  </a:cubicBezTo>
                  <a:cubicBezTo>
                    <a:pt x="1146" y="9822"/>
                    <a:pt x="978" y="10815"/>
                    <a:pt x="2066" y="11082"/>
                  </a:cubicBezTo>
                  <a:cubicBezTo>
                    <a:pt x="2491" y="11186"/>
                    <a:pt x="3516" y="12929"/>
                    <a:pt x="3817" y="12929"/>
                  </a:cubicBezTo>
                  <a:cubicBezTo>
                    <a:pt x="3831" y="12929"/>
                    <a:pt x="3844" y="12925"/>
                    <a:pt x="3855" y="12917"/>
                  </a:cubicBezTo>
                  <a:cubicBezTo>
                    <a:pt x="4299" y="12588"/>
                    <a:pt x="3531" y="11432"/>
                    <a:pt x="3640" y="10653"/>
                  </a:cubicBezTo>
                  <a:lnTo>
                    <a:pt x="3640" y="10653"/>
                  </a:lnTo>
                  <a:cubicBezTo>
                    <a:pt x="3645" y="10653"/>
                    <a:pt x="3651" y="10653"/>
                    <a:pt x="3656" y="10653"/>
                  </a:cubicBezTo>
                  <a:cubicBezTo>
                    <a:pt x="4207" y="10653"/>
                    <a:pt x="5087" y="9590"/>
                    <a:pt x="5402" y="7363"/>
                  </a:cubicBezTo>
                  <a:cubicBezTo>
                    <a:pt x="5650" y="7439"/>
                    <a:pt x="5926" y="7473"/>
                    <a:pt x="6222" y="7473"/>
                  </a:cubicBezTo>
                  <a:cubicBezTo>
                    <a:pt x="8180" y="7473"/>
                    <a:pt x="10978" y="5987"/>
                    <a:pt x="11814" y="5282"/>
                  </a:cubicBezTo>
                  <a:cubicBezTo>
                    <a:pt x="12933" y="4331"/>
                    <a:pt x="13425" y="3547"/>
                    <a:pt x="13106" y="2787"/>
                  </a:cubicBezTo>
                  <a:cubicBezTo>
                    <a:pt x="12938" y="2386"/>
                    <a:pt x="11803" y="2239"/>
                    <a:pt x="11427" y="2103"/>
                  </a:cubicBezTo>
                  <a:cubicBezTo>
                    <a:pt x="11212" y="2029"/>
                    <a:pt x="10669" y="1010"/>
                    <a:pt x="9549" y="424"/>
                  </a:cubicBezTo>
                  <a:cubicBezTo>
                    <a:pt x="9032" y="156"/>
                    <a:pt x="8271" y="0"/>
                    <a:pt x="7460"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27300" y="3696950"/>
              <a:ext cx="231825" cy="134125"/>
            </a:xfrm>
            <a:custGeom>
              <a:avLst/>
              <a:gdLst/>
              <a:ahLst/>
              <a:cxnLst/>
              <a:rect l="l" t="t" r="r" b="b"/>
              <a:pathLst>
                <a:path w="9273" h="5365" extrusionOk="0">
                  <a:moveTo>
                    <a:pt x="5193" y="1"/>
                  </a:moveTo>
                  <a:cubicBezTo>
                    <a:pt x="4046" y="1"/>
                    <a:pt x="653" y="1607"/>
                    <a:pt x="653" y="1607"/>
                  </a:cubicBezTo>
                  <a:cubicBezTo>
                    <a:pt x="653" y="1607"/>
                    <a:pt x="1" y="4148"/>
                    <a:pt x="2542" y="5167"/>
                  </a:cubicBezTo>
                  <a:cubicBezTo>
                    <a:pt x="2885" y="5305"/>
                    <a:pt x="3199" y="5364"/>
                    <a:pt x="3485" y="5364"/>
                  </a:cubicBezTo>
                  <a:cubicBezTo>
                    <a:pt x="5314" y="5364"/>
                    <a:pt x="6014" y="2940"/>
                    <a:pt x="6014" y="2940"/>
                  </a:cubicBezTo>
                  <a:cubicBezTo>
                    <a:pt x="6014" y="2940"/>
                    <a:pt x="7751" y="5322"/>
                    <a:pt x="8498" y="5322"/>
                  </a:cubicBezTo>
                  <a:cubicBezTo>
                    <a:pt x="8553" y="5322"/>
                    <a:pt x="8602" y="5310"/>
                    <a:pt x="8644" y="5283"/>
                  </a:cubicBezTo>
                  <a:cubicBezTo>
                    <a:pt x="9272" y="4891"/>
                    <a:pt x="6171" y="446"/>
                    <a:pt x="5465" y="53"/>
                  </a:cubicBezTo>
                  <a:cubicBezTo>
                    <a:pt x="5401" y="17"/>
                    <a:pt x="5309" y="1"/>
                    <a:pt x="519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3643450" y="3508725"/>
              <a:ext cx="373175" cy="555400"/>
            </a:xfrm>
            <a:custGeom>
              <a:avLst/>
              <a:gdLst/>
              <a:ahLst/>
              <a:cxnLst/>
              <a:rect l="l" t="t" r="r" b="b"/>
              <a:pathLst>
                <a:path w="14927" h="22216" extrusionOk="0">
                  <a:moveTo>
                    <a:pt x="10316" y="1"/>
                  </a:moveTo>
                  <a:cubicBezTo>
                    <a:pt x="8816" y="1"/>
                    <a:pt x="7164" y="1126"/>
                    <a:pt x="5863" y="4193"/>
                  </a:cubicBezTo>
                  <a:cubicBezTo>
                    <a:pt x="5863" y="4193"/>
                    <a:pt x="0" y="18651"/>
                    <a:pt x="3473" y="21204"/>
                  </a:cubicBezTo>
                  <a:cubicBezTo>
                    <a:pt x="4468" y="21935"/>
                    <a:pt x="5365" y="22216"/>
                    <a:pt x="6155" y="22216"/>
                  </a:cubicBezTo>
                  <a:cubicBezTo>
                    <a:pt x="7979" y="22216"/>
                    <a:pt x="9239" y="20721"/>
                    <a:pt x="9837" y="19802"/>
                  </a:cubicBezTo>
                  <a:cubicBezTo>
                    <a:pt x="11840" y="16701"/>
                    <a:pt x="13089" y="9636"/>
                    <a:pt x="14219" y="5661"/>
                  </a:cubicBezTo>
                  <a:cubicBezTo>
                    <a:pt x="14927" y="3174"/>
                    <a:pt x="12835" y="1"/>
                    <a:pt x="10316"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4202863" y="3458075"/>
              <a:ext cx="498500" cy="562200"/>
            </a:xfrm>
            <a:custGeom>
              <a:avLst/>
              <a:gdLst/>
              <a:ahLst/>
              <a:cxnLst/>
              <a:rect l="l" t="t" r="r" b="b"/>
              <a:pathLst>
                <a:path w="19940" h="22488" extrusionOk="0">
                  <a:moveTo>
                    <a:pt x="4248" y="1"/>
                  </a:moveTo>
                  <a:cubicBezTo>
                    <a:pt x="1316" y="1"/>
                    <a:pt x="1" y="4544"/>
                    <a:pt x="1637" y="7336"/>
                  </a:cubicBezTo>
                  <a:cubicBezTo>
                    <a:pt x="3760" y="10961"/>
                    <a:pt x="10896" y="22487"/>
                    <a:pt x="15170" y="22487"/>
                  </a:cubicBezTo>
                  <a:cubicBezTo>
                    <a:pt x="15718" y="22487"/>
                    <a:pt x="16218" y="22298"/>
                    <a:pt x="16655" y="21879"/>
                  </a:cubicBezTo>
                  <a:cubicBezTo>
                    <a:pt x="19940" y="18726"/>
                    <a:pt x="9245" y="3571"/>
                    <a:pt x="9245" y="3571"/>
                  </a:cubicBezTo>
                  <a:cubicBezTo>
                    <a:pt x="7320" y="981"/>
                    <a:pt x="5610" y="1"/>
                    <a:pt x="4248"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3690900" y="3740900"/>
              <a:ext cx="418375" cy="344675"/>
            </a:xfrm>
            <a:custGeom>
              <a:avLst/>
              <a:gdLst/>
              <a:ahLst/>
              <a:cxnLst/>
              <a:rect l="l" t="t" r="r" b="b"/>
              <a:pathLst>
                <a:path w="16735" h="13787" extrusionOk="0">
                  <a:moveTo>
                    <a:pt x="14121" y="1"/>
                  </a:moveTo>
                  <a:lnTo>
                    <a:pt x="11406" y="1145"/>
                  </a:lnTo>
                  <a:cubicBezTo>
                    <a:pt x="9236" y="2323"/>
                    <a:pt x="2318" y="5313"/>
                    <a:pt x="1308" y="8535"/>
                  </a:cubicBezTo>
                  <a:cubicBezTo>
                    <a:pt x="1" y="12713"/>
                    <a:pt x="1930" y="13739"/>
                    <a:pt x="3860" y="13785"/>
                  </a:cubicBezTo>
                  <a:cubicBezTo>
                    <a:pt x="3904" y="13786"/>
                    <a:pt x="3947" y="13787"/>
                    <a:pt x="3991" y="13787"/>
                  </a:cubicBezTo>
                  <a:cubicBezTo>
                    <a:pt x="6368" y="13787"/>
                    <a:pt x="8478" y="12233"/>
                    <a:pt x="11354" y="9183"/>
                  </a:cubicBezTo>
                  <a:cubicBezTo>
                    <a:pt x="14319" y="6035"/>
                    <a:pt x="16735" y="3604"/>
                    <a:pt x="16735" y="3604"/>
                  </a:cubicBezTo>
                  <a:cubicBezTo>
                    <a:pt x="15108" y="2772"/>
                    <a:pt x="14015" y="1679"/>
                    <a:pt x="14121"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4236100" y="3871513"/>
              <a:ext cx="415775" cy="254400"/>
            </a:xfrm>
            <a:custGeom>
              <a:avLst/>
              <a:gdLst/>
              <a:ahLst/>
              <a:cxnLst/>
              <a:rect l="l" t="t" r="r" b="b"/>
              <a:pathLst>
                <a:path w="16631" h="10176" extrusionOk="0">
                  <a:moveTo>
                    <a:pt x="12223" y="1"/>
                  </a:moveTo>
                  <a:cubicBezTo>
                    <a:pt x="9024" y="1"/>
                    <a:pt x="4063" y="4290"/>
                    <a:pt x="1840" y="5160"/>
                  </a:cubicBezTo>
                  <a:lnTo>
                    <a:pt x="0" y="5856"/>
                  </a:lnTo>
                  <a:cubicBezTo>
                    <a:pt x="1355" y="6855"/>
                    <a:pt x="1485" y="8397"/>
                    <a:pt x="1077" y="10176"/>
                  </a:cubicBezTo>
                  <a:cubicBezTo>
                    <a:pt x="1077" y="10176"/>
                    <a:pt x="2468" y="10082"/>
                    <a:pt x="7143" y="9323"/>
                  </a:cubicBezTo>
                  <a:cubicBezTo>
                    <a:pt x="11359" y="8638"/>
                    <a:pt x="14376" y="7702"/>
                    <a:pt x="15390" y="5856"/>
                  </a:cubicBezTo>
                  <a:cubicBezTo>
                    <a:pt x="16316" y="4168"/>
                    <a:pt x="16630" y="402"/>
                    <a:pt x="12530" y="15"/>
                  </a:cubicBezTo>
                  <a:cubicBezTo>
                    <a:pt x="12429" y="5"/>
                    <a:pt x="12327" y="1"/>
                    <a:pt x="12223"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4089450" y="3882600"/>
              <a:ext cx="188850" cy="232225"/>
            </a:xfrm>
            <a:custGeom>
              <a:avLst/>
              <a:gdLst/>
              <a:ahLst/>
              <a:cxnLst/>
              <a:rect l="l" t="t" r="r" b="b"/>
              <a:pathLst>
                <a:path w="7554" h="9289" extrusionOk="0">
                  <a:moveTo>
                    <a:pt x="6847" y="0"/>
                  </a:moveTo>
                  <a:cubicBezTo>
                    <a:pt x="6841" y="0"/>
                    <a:pt x="6834" y="0"/>
                    <a:pt x="6827" y="1"/>
                  </a:cubicBezTo>
                  <a:lnTo>
                    <a:pt x="2697" y="157"/>
                  </a:lnTo>
                  <a:cubicBezTo>
                    <a:pt x="2435" y="169"/>
                    <a:pt x="2215" y="367"/>
                    <a:pt x="2142" y="649"/>
                  </a:cubicBezTo>
                  <a:lnTo>
                    <a:pt x="119" y="8378"/>
                  </a:lnTo>
                  <a:cubicBezTo>
                    <a:pt x="1" y="8831"/>
                    <a:pt x="302" y="9289"/>
                    <a:pt x="709" y="9289"/>
                  </a:cubicBezTo>
                  <a:cubicBezTo>
                    <a:pt x="716" y="9289"/>
                    <a:pt x="723" y="9288"/>
                    <a:pt x="730" y="9288"/>
                  </a:cubicBezTo>
                  <a:lnTo>
                    <a:pt x="4862" y="9131"/>
                  </a:lnTo>
                  <a:cubicBezTo>
                    <a:pt x="5118" y="9121"/>
                    <a:pt x="5343" y="8923"/>
                    <a:pt x="5415" y="8641"/>
                  </a:cubicBezTo>
                  <a:lnTo>
                    <a:pt x="7435" y="910"/>
                  </a:lnTo>
                  <a:cubicBezTo>
                    <a:pt x="7553" y="458"/>
                    <a:pt x="7256" y="0"/>
                    <a:pt x="6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4120000" y="3987000"/>
              <a:ext cx="188000" cy="138925"/>
            </a:xfrm>
            <a:custGeom>
              <a:avLst/>
              <a:gdLst/>
              <a:ahLst/>
              <a:cxnLst/>
              <a:rect l="l" t="t" r="r" b="b"/>
              <a:pathLst>
                <a:path w="7520" h="5557" extrusionOk="0">
                  <a:moveTo>
                    <a:pt x="2911" y="0"/>
                  </a:moveTo>
                  <a:cubicBezTo>
                    <a:pt x="2741" y="0"/>
                    <a:pt x="2608" y="46"/>
                    <a:pt x="2605" y="273"/>
                  </a:cubicBezTo>
                  <a:cubicBezTo>
                    <a:pt x="2593" y="780"/>
                    <a:pt x="3394" y="911"/>
                    <a:pt x="3776" y="1000"/>
                  </a:cubicBezTo>
                  <a:cubicBezTo>
                    <a:pt x="3974" y="1046"/>
                    <a:pt x="4398" y="1135"/>
                    <a:pt x="4466" y="1365"/>
                  </a:cubicBezTo>
                  <a:cubicBezTo>
                    <a:pt x="4524" y="1570"/>
                    <a:pt x="4330" y="1596"/>
                    <a:pt x="4200" y="1611"/>
                  </a:cubicBezTo>
                  <a:cubicBezTo>
                    <a:pt x="4127" y="1620"/>
                    <a:pt x="4054" y="1624"/>
                    <a:pt x="3981" y="1624"/>
                  </a:cubicBezTo>
                  <a:cubicBezTo>
                    <a:pt x="3576" y="1624"/>
                    <a:pt x="3170" y="1506"/>
                    <a:pt x="2771" y="1476"/>
                  </a:cubicBezTo>
                  <a:cubicBezTo>
                    <a:pt x="2557" y="1461"/>
                    <a:pt x="2334" y="1452"/>
                    <a:pt x="2110" y="1452"/>
                  </a:cubicBezTo>
                  <a:cubicBezTo>
                    <a:pt x="1618" y="1452"/>
                    <a:pt x="1115" y="1492"/>
                    <a:pt x="659" y="1585"/>
                  </a:cubicBezTo>
                  <a:cubicBezTo>
                    <a:pt x="512" y="1611"/>
                    <a:pt x="20" y="1773"/>
                    <a:pt x="15" y="2359"/>
                  </a:cubicBezTo>
                  <a:cubicBezTo>
                    <a:pt x="0" y="3243"/>
                    <a:pt x="623" y="3897"/>
                    <a:pt x="1282" y="4399"/>
                  </a:cubicBezTo>
                  <a:cubicBezTo>
                    <a:pt x="2356" y="5219"/>
                    <a:pt x="3852" y="5557"/>
                    <a:pt x="4889" y="5557"/>
                  </a:cubicBezTo>
                  <a:cubicBezTo>
                    <a:pt x="5411" y="5557"/>
                    <a:pt x="5816" y="5471"/>
                    <a:pt x="5993" y="5319"/>
                  </a:cubicBezTo>
                  <a:cubicBezTo>
                    <a:pt x="6793" y="4640"/>
                    <a:pt x="7519" y="2516"/>
                    <a:pt x="6208" y="889"/>
                  </a:cubicBezTo>
                  <a:cubicBezTo>
                    <a:pt x="5685" y="242"/>
                    <a:pt x="5088" y="54"/>
                    <a:pt x="4330" y="22"/>
                  </a:cubicBezTo>
                  <a:cubicBezTo>
                    <a:pt x="4214" y="18"/>
                    <a:pt x="4097" y="17"/>
                    <a:pt x="3980" y="17"/>
                  </a:cubicBezTo>
                  <a:cubicBezTo>
                    <a:pt x="3747" y="17"/>
                    <a:pt x="3514" y="22"/>
                    <a:pt x="3284" y="22"/>
                  </a:cubicBezTo>
                  <a:cubicBezTo>
                    <a:pt x="3162" y="22"/>
                    <a:pt x="3028" y="0"/>
                    <a:pt x="2911"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6" name="Google Shape;4276;p57"/>
          <p:cNvSpPr/>
          <p:nvPr/>
        </p:nvSpPr>
        <p:spPr>
          <a:xfrm>
            <a:off x="3008750" y="2265800"/>
            <a:ext cx="228400" cy="212075"/>
          </a:xfrm>
          <a:custGeom>
            <a:avLst/>
            <a:gdLst/>
            <a:ahLst/>
            <a:cxnLst/>
            <a:rect l="l" t="t" r="r" b="b"/>
            <a:pathLst>
              <a:path w="9136" h="8483" extrusionOk="0">
                <a:moveTo>
                  <a:pt x="8549" y="0"/>
                </a:moveTo>
                <a:cubicBezTo>
                  <a:pt x="8009" y="0"/>
                  <a:pt x="5104" y="2033"/>
                  <a:pt x="3326" y="3573"/>
                </a:cubicBezTo>
                <a:cubicBezTo>
                  <a:pt x="2469" y="4322"/>
                  <a:pt x="1950" y="5038"/>
                  <a:pt x="1950" y="5038"/>
                </a:cubicBezTo>
                <a:cubicBezTo>
                  <a:pt x="1950" y="5038"/>
                  <a:pt x="0" y="8113"/>
                  <a:pt x="2778" y="8442"/>
                </a:cubicBezTo>
                <a:cubicBezTo>
                  <a:pt x="3012" y="8470"/>
                  <a:pt x="3240" y="8483"/>
                  <a:pt x="3460" y="8483"/>
                </a:cubicBezTo>
                <a:cubicBezTo>
                  <a:pt x="5853" y="8483"/>
                  <a:pt x="7406" y="6954"/>
                  <a:pt x="7410" y="6293"/>
                </a:cubicBezTo>
                <a:cubicBezTo>
                  <a:pt x="7415" y="5572"/>
                  <a:pt x="5915" y="3276"/>
                  <a:pt x="5915" y="3276"/>
                </a:cubicBezTo>
                <a:cubicBezTo>
                  <a:pt x="5915" y="3276"/>
                  <a:pt x="8561" y="1017"/>
                  <a:pt x="8733" y="771"/>
                </a:cubicBezTo>
                <a:cubicBezTo>
                  <a:pt x="8901" y="530"/>
                  <a:pt x="9136" y="227"/>
                  <a:pt x="8597" y="8"/>
                </a:cubicBezTo>
                <a:cubicBezTo>
                  <a:pt x="8584" y="3"/>
                  <a:pt x="8568" y="0"/>
                  <a:pt x="8549"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441100" y="1941225"/>
            <a:ext cx="289075" cy="128450"/>
          </a:xfrm>
          <a:custGeom>
            <a:avLst/>
            <a:gdLst/>
            <a:ahLst/>
            <a:cxnLst/>
            <a:rect l="l" t="t" r="r" b="b"/>
            <a:pathLst>
              <a:path w="11563" h="5138" extrusionOk="0">
                <a:moveTo>
                  <a:pt x="3992" y="0"/>
                </a:moveTo>
                <a:cubicBezTo>
                  <a:pt x="1665" y="0"/>
                  <a:pt x="0" y="1175"/>
                  <a:pt x="0" y="1175"/>
                </a:cubicBezTo>
                <a:cubicBezTo>
                  <a:pt x="476" y="3777"/>
                  <a:pt x="2955" y="4848"/>
                  <a:pt x="3920" y="4848"/>
                </a:cubicBezTo>
                <a:cubicBezTo>
                  <a:pt x="4111" y="4848"/>
                  <a:pt x="4243" y="4806"/>
                  <a:pt x="4288" y="4725"/>
                </a:cubicBezTo>
                <a:cubicBezTo>
                  <a:pt x="4537" y="4277"/>
                  <a:pt x="2150" y="3150"/>
                  <a:pt x="3529" y="3150"/>
                </a:cubicBezTo>
                <a:cubicBezTo>
                  <a:pt x="3628" y="3150"/>
                  <a:pt x="3746" y="3156"/>
                  <a:pt x="3886" y="3168"/>
                </a:cubicBezTo>
                <a:cubicBezTo>
                  <a:pt x="5819" y="3338"/>
                  <a:pt x="7115" y="5137"/>
                  <a:pt x="7586" y="5137"/>
                </a:cubicBezTo>
                <a:cubicBezTo>
                  <a:pt x="7624" y="5137"/>
                  <a:pt x="7656" y="5126"/>
                  <a:pt x="7683" y="5102"/>
                </a:cubicBezTo>
                <a:cubicBezTo>
                  <a:pt x="8048" y="4773"/>
                  <a:pt x="11562" y="3345"/>
                  <a:pt x="7567" y="998"/>
                </a:cubicBezTo>
                <a:cubicBezTo>
                  <a:pt x="6299" y="254"/>
                  <a:pt x="5074" y="0"/>
                  <a:pt x="399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8" name="Google Shape;4278;p57"/>
          <p:cNvGrpSpPr/>
          <p:nvPr/>
        </p:nvGrpSpPr>
        <p:grpSpPr>
          <a:xfrm>
            <a:off x="4305763" y="3843175"/>
            <a:ext cx="328550" cy="323225"/>
            <a:chOff x="2485125" y="3145675"/>
            <a:chExt cx="328550" cy="323225"/>
          </a:xfrm>
        </p:grpSpPr>
        <p:sp>
          <p:nvSpPr>
            <p:cNvPr id="4279" name="Google Shape;4279;p57"/>
            <p:cNvSpPr/>
            <p:nvPr/>
          </p:nvSpPr>
          <p:spPr>
            <a:xfrm>
              <a:off x="2485125" y="3157825"/>
              <a:ext cx="311025" cy="311075"/>
            </a:xfrm>
            <a:custGeom>
              <a:avLst/>
              <a:gdLst/>
              <a:ahLst/>
              <a:cxnLst/>
              <a:rect l="l" t="t" r="r" b="b"/>
              <a:pathLst>
                <a:path w="12441" h="12443" extrusionOk="0">
                  <a:moveTo>
                    <a:pt x="1318" y="1"/>
                  </a:moveTo>
                  <a:cubicBezTo>
                    <a:pt x="590" y="1"/>
                    <a:pt x="0" y="592"/>
                    <a:pt x="0" y="1318"/>
                  </a:cubicBezTo>
                  <a:lnTo>
                    <a:pt x="0" y="11118"/>
                  </a:lnTo>
                  <a:cubicBezTo>
                    <a:pt x="0" y="11851"/>
                    <a:pt x="590" y="12442"/>
                    <a:pt x="1318" y="12442"/>
                  </a:cubicBezTo>
                  <a:lnTo>
                    <a:pt x="11118" y="12442"/>
                  </a:lnTo>
                  <a:cubicBezTo>
                    <a:pt x="11850" y="12442"/>
                    <a:pt x="12441" y="11851"/>
                    <a:pt x="12441" y="11118"/>
                  </a:cubicBezTo>
                  <a:lnTo>
                    <a:pt x="12441" y="1318"/>
                  </a:lnTo>
                  <a:cubicBezTo>
                    <a:pt x="12441" y="592"/>
                    <a:pt x="11850" y="1"/>
                    <a:pt x="1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2502625" y="3145675"/>
              <a:ext cx="311050" cy="311050"/>
            </a:xfrm>
            <a:custGeom>
              <a:avLst/>
              <a:gdLst/>
              <a:ahLst/>
              <a:cxnLst/>
              <a:rect l="l" t="t" r="r" b="b"/>
              <a:pathLst>
                <a:path w="12442" h="12442" extrusionOk="0">
                  <a:moveTo>
                    <a:pt x="1319" y="1"/>
                  </a:moveTo>
                  <a:cubicBezTo>
                    <a:pt x="592" y="1"/>
                    <a:pt x="1" y="591"/>
                    <a:pt x="1" y="1319"/>
                  </a:cubicBezTo>
                  <a:lnTo>
                    <a:pt x="1" y="11123"/>
                  </a:lnTo>
                  <a:cubicBezTo>
                    <a:pt x="1" y="11850"/>
                    <a:pt x="592" y="12441"/>
                    <a:pt x="1319" y="12441"/>
                  </a:cubicBezTo>
                  <a:lnTo>
                    <a:pt x="11118" y="12441"/>
                  </a:lnTo>
                  <a:cubicBezTo>
                    <a:pt x="11851" y="12441"/>
                    <a:pt x="12441" y="11850"/>
                    <a:pt x="12441" y="11123"/>
                  </a:cubicBezTo>
                  <a:lnTo>
                    <a:pt x="12441" y="1319"/>
                  </a:lnTo>
                  <a:cubicBezTo>
                    <a:pt x="12441" y="591"/>
                    <a:pt x="11851" y="1"/>
                    <a:pt x="1111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2537525" y="3263975"/>
              <a:ext cx="54300" cy="68675"/>
            </a:xfrm>
            <a:custGeom>
              <a:avLst/>
              <a:gdLst/>
              <a:ahLst/>
              <a:cxnLst/>
              <a:rect l="l" t="t" r="r" b="b"/>
              <a:pathLst>
                <a:path w="2172" h="2747" extrusionOk="0">
                  <a:moveTo>
                    <a:pt x="1277" y="0"/>
                  </a:moveTo>
                  <a:cubicBezTo>
                    <a:pt x="571" y="0"/>
                    <a:pt x="0" y="572"/>
                    <a:pt x="0" y="1277"/>
                  </a:cubicBezTo>
                  <a:lnTo>
                    <a:pt x="0" y="1470"/>
                  </a:lnTo>
                  <a:cubicBezTo>
                    <a:pt x="0" y="2177"/>
                    <a:pt x="571" y="2747"/>
                    <a:pt x="1277" y="2747"/>
                  </a:cubicBezTo>
                  <a:lnTo>
                    <a:pt x="2172" y="2747"/>
                  </a:lnTo>
                  <a:lnTo>
                    <a:pt x="2172"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2602775" y="3204900"/>
              <a:ext cx="85800" cy="186825"/>
            </a:xfrm>
            <a:custGeom>
              <a:avLst/>
              <a:gdLst/>
              <a:ahLst/>
              <a:cxnLst/>
              <a:rect l="l" t="t" r="r" b="b"/>
              <a:pathLst>
                <a:path w="3432" h="7473" extrusionOk="0">
                  <a:moveTo>
                    <a:pt x="3431" y="0"/>
                  </a:moveTo>
                  <a:lnTo>
                    <a:pt x="1" y="2370"/>
                  </a:lnTo>
                  <a:lnTo>
                    <a:pt x="1" y="5105"/>
                  </a:lnTo>
                  <a:lnTo>
                    <a:pt x="3431" y="7473"/>
                  </a:lnTo>
                  <a:lnTo>
                    <a:pt x="3431"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2728675" y="3234575"/>
              <a:ext cx="39900" cy="129825"/>
            </a:xfrm>
            <a:custGeom>
              <a:avLst/>
              <a:gdLst/>
              <a:ahLst/>
              <a:cxnLst/>
              <a:rect l="l" t="t" r="r" b="b"/>
              <a:pathLst>
                <a:path w="1596" h="5193" extrusionOk="0">
                  <a:moveTo>
                    <a:pt x="534" y="0"/>
                  </a:moveTo>
                  <a:lnTo>
                    <a:pt x="42" y="486"/>
                  </a:lnTo>
                  <a:cubicBezTo>
                    <a:pt x="596" y="1046"/>
                    <a:pt x="900" y="1789"/>
                    <a:pt x="900" y="2573"/>
                  </a:cubicBezTo>
                  <a:cubicBezTo>
                    <a:pt x="900" y="3379"/>
                    <a:pt x="581" y="4132"/>
                    <a:pt x="0" y="4697"/>
                  </a:cubicBezTo>
                  <a:lnTo>
                    <a:pt x="487" y="5193"/>
                  </a:lnTo>
                  <a:cubicBezTo>
                    <a:pt x="1203" y="4497"/>
                    <a:pt x="1596" y="3567"/>
                    <a:pt x="1596" y="2573"/>
                  </a:cubicBezTo>
                  <a:cubicBezTo>
                    <a:pt x="1596" y="1601"/>
                    <a:pt x="1219" y="691"/>
                    <a:pt x="53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2702650" y="3261900"/>
              <a:ext cx="28275" cy="75325"/>
            </a:xfrm>
            <a:custGeom>
              <a:avLst/>
              <a:gdLst/>
              <a:ahLst/>
              <a:cxnLst/>
              <a:rect l="l" t="t" r="r" b="b"/>
              <a:pathLst>
                <a:path w="1131" h="3013" extrusionOk="0">
                  <a:moveTo>
                    <a:pt x="534" y="1"/>
                  </a:moveTo>
                  <a:lnTo>
                    <a:pt x="32" y="476"/>
                  </a:lnTo>
                  <a:cubicBezTo>
                    <a:pt x="293" y="754"/>
                    <a:pt x="435" y="1109"/>
                    <a:pt x="435" y="1480"/>
                  </a:cubicBezTo>
                  <a:cubicBezTo>
                    <a:pt x="435" y="1872"/>
                    <a:pt x="278" y="2238"/>
                    <a:pt x="1" y="2516"/>
                  </a:cubicBezTo>
                  <a:lnTo>
                    <a:pt x="487" y="3013"/>
                  </a:lnTo>
                  <a:cubicBezTo>
                    <a:pt x="901" y="2605"/>
                    <a:pt x="1130" y="2060"/>
                    <a:pt x="1130" y="1480"/>
                  </a:cubicBezTo>
                  <a:cubicBezTo>
                    <a:pt x="1130" y="931"/>
                    <a:pt x="921" y="404"/>
                    <a:pt x="534"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57"/>
          <p:cNvGrpSpPr/>
          <p:nvPr/>
        </p:nvGrpSpPr>
        <p:grpSpPr>
          <a:xfrm>
            <a:off x="2493888" y="3023900"/>
            <a:ext cx="511600" cy="476550"/>
            <a:chOff x="2393600" y="2166975"/>
            <a:chExt cx="511600" cy="476550"/>
          </a:xfrm>
        </p:grpSpPr>
        <p:sp>
          <p:nvSpPr>
            <p:cNvPr id="4286" name="Google Shape;4286;p57"/>
            <p:cNvSpPr/>
            <p:nvPr/>
          </p:nvSpPr>
          <p:spPr>
            <a:xfrm>
              <a:off x="2393600" y="2166975"/>
              <a:ext cx="511600" cy="476550"/>
            </a:xfrm>
            <a:custGeom>
              <a:avLst/>
              <a:gdLst/>
              <a:ahLst/>
              <a:cxnLst/>
              <a:rect l="l" t="t" r="r" b="b"/>
              <a:pathLst>
                <a:path w="20464" h="19062" extrusionOk="0">
                  <a:moveTo>
                    <a:pt x="2274" y="0"/>
                  </a:moveTo>
                  <a:cubicBezTo>
                    <a:pt x="1014" y="0"/>
                    <a:pt x="0" y="1020"/>
                    <a:pt x="0" y="2275"/>
                  </a:cubicBezTo>
                  <a:lnTo>
                    <a:pt x="0" y="16787"/>
                  </a:lnTo>
                  <a:cubicBezTo>
                    <a:pt x="0" y="18047"/>
                    <a:pt x="1014" y="19061"/>
                    <a:pt x="2274" y="19061"/>
                  </a:cubicBezTo>
                  <a:lnTo>
                    <a:pt x="18189" y="19061"/>
                  </a:lnTo>
                  <a:cubicBezTo>
                    <a:pt x="19444" y="19061"/>
                    <a:pt x="20463" y="18047"/>
                    <a:pt x="20463" y="16787"/>
                  </a:cubicBezTo>
                  <a:lnTo>
                    <a:pt x="20463" y="2275"/>
                  </a:lnTo>
                  <a:cubicBezTo>
                    <a:pt x="20463" y="1020"/>
                    <a:pt x="19444" y="0"/>
                    <a:pt x="1818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2490450" y="2282025"/>
              <a:ext cx="317725" cy="246450"/>
            </a:xfrm>
            <a:custGeom>
              <a:avLst/>
              <a:gdLst/>
              <a:ahLst/>
              <a:cxnLst/>
              <a:rect l="l" t="t" r="r" b="b"/>
              <a:pathLst>
                <a:path w="12709" h="9858" extrusionOk="0">
                  <a:moveTo>
                    <a:pt x="660" y="0"/>
                  </a:moveTo>
                  <a:cubicBezTo>
                    <a:pt x="294" y="0"/>
                    <a:pt x="1" y="293"/>
                    <a:pt x="1" y="659"/>
                  </a:cubicBezTo>
                  <a:lnTo>
                    <a:pt x="1" y="9194"/>
                  </a:lnTo>
                  <a:cubicBezTo>
                    <a:pt x="1" y="9559"/>
                    <a:pt x="294" y="9858"/>
                    <a:pt x="660" y="9858"/>
                  </a:cubicBezTo>
                  <a:lnTo>
                    <a:pt x="12050" y="9858"/>
                  </a:lnTo>
                  <a:cubicBezTo>
                    <a:pt x="12416" y="9858"/>
                    <a:pt x="12708" y="9559"/>
                    <a:pt x="12708" y="9194"/>
                  </a:cubicBezTo>
                  <a:lnTo>
                    <a:pt x="12708" y="659"/>
                  </a:lnTo>
                  <a:cubicBezTo>
                    <a:pt x="12708" y="293"/>
                    <a:pt x="12416" y="0"/>
                    <a:pt x="1205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2612825" y="2352375"/>
              <a:ext cx="88825" cy="113850"/>
            </a:xfrm>
            <a:custGeom>
              <a:avLst/>
              <a:gdLst/>
              <a:ahLst/>
              <a:cxnLst/>
              <a:rect l="l" t="t" r="r" b="b"/>
              <a:pathLst>
                <a:path w="3553" h="4554" extrusionOk="0">
                  <a:moveTo>
                    <a:pt x="347" y="1"/>
                  </a:moveTo>
                  <a:cubicBezTo>
                    <a:pt x="168" y="1"/>
                    <a:pt x="1" y="142"/>
                    <a:pt x="1" y="344"/>
                  </a:cubicBezTo>
                  <a:lnTo>
                    <a:pt x="1" y="2275"/>
                  </a:lnTo>
                  <a:lnTo>
                    <a:pt x="1" y="4210"/>
                  </a:lnTo>
                  <a:cubicBezTo>
                    <a:pt x="1" y="4412"/>
                    <a:pt x="168" y="4553"/>
                    <a:pt x="347" y="4553"/>
                  </a:cubicBezTo>
                  <a:cubicBezTo>
                    <a:pt x="413" y="4553"/>
                    <a:pt x="480" y="4534"/>
                    <a:pt x="540" y="4492"/>
                  </a:cubicBezTo>
                  <a:lnTo>
                    <a:pt x="3353" y="2557"/>
                  </a:lnTo>
                  <a:cubicBezTo>
                    <a:pt x="3552" y="2421"/>
                    <a:pt x="3552" y="2128"/>
                    <a:pt x="3353" y="1992"/>
                  </a:cubicBezTo>
                  <a:lnTo>
                    <a:pt x="540" y="62"/>
                  </a:lnTo>
                  <a:cubicBezTo>
                    <a:pt x="480" y="20"/>
                    <a:pt x="413"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57"/>
          <p:cNvGrpSpPr/>
          <p:nvPr/>
        </p:nvGrpSpPr>
        <p:grpSpPr>
          <a:xfrm>
            <a:off x="5187915" y="1741585"/>
            <a:ext cx="674276" cy="476544"/>
            <a:chOff x="1246350" y="2237325"/>
            <a:chExt cx="384400" cy="271675"/>
          </a:xfrm>
        </p:grpSpPr>
        <p:sp>
          <p:nvSpPr>
            <p:cNvPr id="4290" name="Google Shape;4290;p57"/>
            <p:cNvSpPr/>
            <p:nvPr/>
          </p:nvSpPr>
          <p:spPr>
            <a:xfrm>
              <a:off x="1246350" y="2243325"/>
              <a:ext cx="376300" cy="190900"/>
            </a:xfrm>
            <a:custGeom>
              <a:avLst/>
              <a:gdLst/>
              <a:ahLst/>
              <a:cxnLst/>
              <a:rect l="l" t="t" r="r" b="b"/>
              <a:pathLst>
                <a:path w="15052" h="7636" extrusionOk="0">
                  <a:moveTo>
                    <a:pt x="7098" y="0"/>
                  </a:moveTo>
                  <a:cubicBezTo>
                    <a:pt x="5221" y="0"/>
                    <a:pt x="3698" y="1433"/>
                    <a:pt x="3698" y="3196"/>
                  </a:cubicBezTo>
                  <a:cubicBezTo>
                    <a:pt x="3698" y="3306"/>
                    <a:pt x="3703" y="3415"/>
                    <a:pt x="3719" y="3526"/>
                  </a:cubicBezTo>
                  <a:cubicBezTo>
                    <a:pt x="3343" y="3285"/>
                    <a:pt x="2899" y="3149"/>
                    <a:pt x="2423" y="3149"/>
                  </a:cubicBezTo>
                  <a:cubicBezTo>
                    <a:pt x="1084" y="3149"/>
                    <a:pt x="1" y="4231"/>
                    <a:pt x="1" y="5570"/>
                  </a:cubicBezTo>
                  <a:cubicBezTo>
                    <a:pt x="1" y="6422"/>
                    <a:pt x="440" y="7170"/>
                    <a:pt x="1105" y="7598"/>
                  </a:cubicBezTo>
                  <a:cubicBezTo>
                    <a:pt x="1115" y="7615"/>
                    <a:pt x="1130" y="7625"/>
                    <a:pt x="1136" y="7636"/>
                  </a:cubicBezTo>
                  <a:lnTo>
                    <a:pt x="6418" y="7636"/>
                  </a:lnTo>
                  <a:lnTo>
                    <a:pt x="6418" y="4863"/>
                  </a:lnTo>
                  <a:lnTo>
                    <a:pt x="8641" y="4863"/>
                  </a:lnTo>
                  <a:lnTo>
                    <a:pt x="8641" y="7636"/>
                  </a:lnTo>
                  <a:lnTo>
                    <a:pt x="14074" y="7636"/>
                  </a:lnTo>
                  <a:cubicBezTo>
                    <a:pt x="14675" y="7096"/>
                    <a:pt x="15052" y="6328"/>
                    <a:pt x="15052" y="5476"/>
                  </a:cubicBezTo>
                  <a:cubicBezTo>
                    <a:pt x="15052" y="3854"/>
                    <a:pt x="13707" y="2537"/>
                    <a:pt x="12044" y="2537"/>
                  </a:cubicBezTo>
                  <a:cubicBezTo>
                    <a:pt x="11704" y="2537"/>
                    <a:pt x="11380" y="2594"/>
                    <a:pt x="11072" y="2698"/>
                  </a:cubicBezTo>
                  <a:cubicBezTo>
                    <a:pt x="10900" y="2725"/>
                    <a:pt x="10738" y="2788"/>
                    <a:pt x="10591" y="2903"/>
                  </a:cubicBezTo>
                  <a:cubicBezTo>
                    <a:pt x="10555" y="2923"/>
                    <a:pt x="10518" y="2944"/>
                    <a:pt x="10481" y="2966"/>
                  </a:cubicBezTo>
                  <a:cubicBezTo>
                    <a:pt x="10355" y="1308"/>
                    <a:pt x="8892" y="0"/>
                    <a:pt x="70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1384824" y="2428201"/>
              <a:ext cx="99400" cy="80799"/>
            </a:xfrm>
            <a:custGeom>
              <a:avLst/>
              <a:gdLst/>
              <a:ahLst/>
              <a:cxnLst/>
              <a:rect l="l" t="t" r="r" b="b"/>
              <a:pathLst>
                <a:path w="3976" h="2992" extrusionOk="0">
                  <a:moveTo>
                    <a:pt x="879" y="1"/>
                  </a:moveTo>
                  <a:lnTo>
                    <a:pt x="879" y="1292"/>
                  </a:lnTo>
                  <a:lnTo>
                    <a:pt x="0" y="1292"/>
                  </a:lnTo>
                  <a:lnTo>
                    <a:pt x="1987" y="2992"/>
                  </a:lnTo>
                  <a:lnTo>
                    <a:pt x="3975" y="1292"/>
                  </a:lnTo>
                  <a:lnTo>
                    <a:pt x="3102" y="1292"/>
                  </a:lnTo>
                  <a:lnTo>
                    <a:pt x="3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1254475" y="2237325"/>
              <a:ext cx="376275" cy="190875"/>
            </a:xfrm>
            <a:custGeom>
              <a:avLst/>
              <a:gdLst/>
              <a:ahLst/>
              <a:cxnLst/>
              <a:rect l="l" t="t" r="r" b="b"/>
              <a:pathLst>
                <a:path w="15051" h="7635" extrusionOk="0">
                  <a:moveTo>
                    <a:pt x="7097" y="0"/>
                  </a:moveTo>
                  <a:cubicBezTo>
                    <a:pt x="5219" y="0"/>
                    <a:pt x="3698" y="1427"/>
                    <a:pt x="3698" y="3190"/>
                  </a:cubicBezTo>
                  <a:cubicBezTo>
                    <a:pt x="3698" y="3305"/>
                    <a:pt x="3703" y="3414"/>
                    <a:pt x="3713" y="3525"/>
                  </a:cubicBezTo>
                  <a:cubicBezTo>
                    <a:pt x="3342" y="3284"/>
                    <a:pt x="2897" y="3148"/>
                    <a:pt x="2422" y="3148"/>
                  </a:cubicBezTo>
                  <a:cubicBezTo>
                    <a:pt x="1083" y="3148"/>
                    <a:pt x="1" y="4230"/>
                    <a:pt x="1" y="5569"/>
                  </a:cubicBezTo>
                  <a:cubicBezTo>
                    <a:pt x="1" y="6416"/>
                    <a:pt x="440" y="7164"/>
                    <a:pt x="1099" y="7599"/>
                  </a:cubicBezTo>
                  <a:lnTo>
                    <a:pt x="1135" y="7635"/>
                  </a:lnTo>
                  <a:lnTo>
                    <a:pt x="14073" y="7635"/>
                  </a:lnTo>
                  <a:cubicBezTo>
                    <a:pt x="14674" y="7097"/>
                    <a:pt x="15050" y="6327"/>
                    <a:pt x="15050" y="5470"/>
                  </a:cubicBezTo>
                  <a:cubicBezTo>
                    <a:pt x="15050" y="3848"/>
                    <a:pt x="13701" y="2536"/>
                    <a:pt x="12038" y="2536"/>
                  </a:cubicBezTo>
                  <a:cubicBezTo>
                    <a:pt x="11704" y="2536"/>
                    <a:pt x="11374" y="2593"/>
                    <a:pt x="11072" y="2692"/>
                  </a:cubicBezTo>
                  <a:cubicBezTo>
                    <a:pt x="10899" y="2724"/>
                    <a:pt x="10737" y="2782"/>
                    <a:pt x="10590" y="2902"/>
                  </a:cubicBezTo>
                  <a:cubicBezTo>
                    <a:pt x="10553" y="2918"/>
                    <a:pt x="10517" y="2944"/>
                    <a:pt x="10481" y="2965"/>
                  </a:cubicBezTo>
                  <a:cubicBezTo>
                    <a:pt x="10355" y="1307"/>
                    <a:pt x="8890" y="0"/>
                    <a:pt x="7097"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1392925" y="2358750"/>
              <a:ext cx="99375" cy="144100"/>
            </a:xfrm>
            <a:custGeom>
              <a:avLst/>
              <a:gdLst/>
              <a:ahLst/>
              <a:cxnLst/>
              <a:rect l="l" t="t" r="r" b="b"/>
              <a:pathLst>
                <a:path w="3975" h="5764" extrusionOk="0">
                  <a:moveTo>
                    <a:pt x="874" y="1"/>
                  </a:moveTo>
                  <a:lnTo>
                    <a:pt x="874" y="4064"/>
                  </a:lnTo>
                  <a:lnTo>
                    <a:pt x="0" y="4064"/>
                  </a:lnTo>
                  <a:lnTo>
                    <a:pt x="1988" y="5764"/>
                  </a:lnTo>
                  <a:lnTo>
                    <a:pt x="3975" y="4064"/>
                  </a:lnTo>
                  <a:lnTo>
                    <a:pt x="3096" y="4064"/>
                  </a:lnTo>
                  <a:lnTo>
                    <a:pt x="3096"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091819" y="2689883"/>
            <a:ext cx="227460" cy="229395"/>
            <a:chOff x="2177851" y="2645625"/>
            <a:chExt cx="320456" cy="323228"/>
          </a:xfrm>
        </p:grpSpPr>
        <p:sp>
          <p:nvSpPr>
            <p:cNvPr id="4295" name="Google Shape;4295;p57"/>
            <p:cNvSpPr/>
            <p:nvPr/>
          </p:nvSpPr>
          <p:spPr>
            <a:xfrm>
              <a:off x="2177851" y="2645625"/>
              <a:ext cx="320456" cy="323228"/>
            </a:xfrm>
            <a:custGeom>
              <a:avLst/>
              <a:gdLst/>
              <a:ahLst/>
              <a:cxnLst/>
              <a:rect l="l" t="t" r="r" b="b"/>
              <a:pathLst>
                <a:path w="25433" h="25653" extrusionOk="0">
                  <a:moveTo>
                    <a:pt x="4535" y="1"/>
                  </a:moveTo>
                  <a:cubicBezTo>
                    <a:pt x="2033" y="1"/>
                    <a:pt x="1" y="2033"/>
                    <a:pt x="1" y="4535"/>
                  </a:cubicBezTo>
                  <a:lnTo>
                    <a:pt x="1" y="21118"/>
                  </a:lnTo>
                  <a:cubicBezTo>
                    <a:pt x="1" y="23621"/>
                    <a:pt x="2033" y="25653"/>
                    <a:pt x="4535" y="25653"/>
                  </a:cubicBezTo>
                  <a:lnTo>
                    <a:pt x="20898" y="25653"/>
                  </a:lnTo>
                  <a:cubicBezTo>
                    <a:pt x="23406" y="25653"/>
                    <a:pt x="25432" y="23621"/>
                    <a:pt x="25432" y="21118"/>
                  </a:cubicBezTo>
                  <a:lnTo>
                    <a:pt x="25432" y="4535"/>
                  </a:lnTo>
                  <a:cubicBezTo>
                    <a:pt x="25432" y="2033"/>
                    <a:pt x="23406" y="1"/>
                    <a:pt x="2089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2253349" y="2744471"/>
              <a:ext cx="170327" cy="125483"/>
            </a:xfrm>
            <a:custGeom>
              <a:avLst/>
              <a:gdLst/>
              <a:ahLst/>
              <a:cxnLst/>
              <a:rect l="l" t="t" r="r" b="b"/>
              <a:pathLst>
                <a:path w="13518" h="9959" extrusionOk="0">
                  <a:moveTo>
                    <a:pt x="987" y="0"/>
                  </a:moveTo>
                  <a:cubicBezTo>
                    <a:pt x="443" y="0"/>
                    <a:pt x="1" y="442"/>
                    <a:pt x="1" y="987"/>
                  </a:cubicBezTo>
                  <a:cubicBezTo>
                    <a:pt x="1" y="1533"/>
                    <a:pt x="443" y="1975"/>
                    <a:pt x="987" y="1975"/>
                  </a:cubicBezTo>
                  <a:lnTo>
                    <a:pt x="9471" y="1975"/>
                  </a:lnTo>
                  <a:cubicBezTo>
                    <a:pt x="10562" y="1975"/>
                    <a:pt x="11521" y="2868"/>
                    <a:pt x="11474" y="3966"/>
                  </a:cubicBezTo>
                  <a:cubicBezTo>
                    <a:pt x="11457" y="4454"/>
                    <a:pt x="11248" y="4901"/>
                    <a:pt x="10922" y="5220"/>
                  </a:cubicBezTo>
                  <a:cubicBezTo>
                    <a:pt x="10580" y="5569"/>
                    <a:pt x="10104" y="5778"/>
                    <a:pt x="9576" y="5778"/>
                  </a:cubicBezTo>
                  <a:lnTo>
                    <a:pt x="5703" y="5778"/>
                  </a:lnTo>
                  <a:lnTo>
                    <a:pt x="5703" y="3676"/>
                  </a:lnTo>
                  <a:lnTo>
                    <a:pt x="3223" y="5778"/>
                  </a:lnTo>
                  <a:lnTo>
                    <a:pt x="1998" y="6817"/>
                  </a:lnTo>
                  <a:lnTo>
                    <a:pt x="3101" y="7745"/>
                  </a:lnTo>
                  <a:lnTo>
                    <a:pt x="5703" y="9958"/>
                  </a:lnTo>
                  <a:lnTo>
                    <a:pt x="5703" y="7745"/>
                  </a:lnTo>
                  <a:lnTo>
                    <a:pt x="9436" y="7745"/>
                  </a:lnTo>
                  <a:cubicBezTo>
                    <a:pt x="11497" y="7745"/>
                    <a:pt x="13309" y="6196"/>
                    <a:pt x="13443" y="4140"/>
                  </a:cubicBezTo>
                  <a:cubicBezTo>
                    <a:pt x="13518" y="2961"/>
                    <a:pt x="13071" y="1892"/>
                    <a:pt x="12315" y="1139"/>
                  </a:cubicBezTo>
                  <a:cubicBezTo>
                    <a:pt x="11613" y="436"/>
                    <a:pt x="10643" y="0"/>
                    <a:pt x="9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57"/>
          <p:cNvGrpSpPr/>
          <p:nvPr/>
        </p:nvGrpSpPr>
        <p:grpSpPr>
          <a:xfrm>
            <a:off x="2091806" y="2355864"/>
            <a:ext cx="227460" cy="229395"/>
            <a:chOff x="1777300" y="2645625"/>
            <a:chExt cx="320456" cy="323228"/>
          </a:xfrm>
        </p:grpSpPr>
        <p:sp>
          <p:nvSpPr>
            <p:cNvPr id="4298" name="Google Shape;4298;p57"/>
            <p:cNvSpPr/>
            <p:nvPr/>
          </p:nvSpPr>
          <p:spPr>
            <a:xfrm>
              <a:off x="1777300" y="2645625"/>
              <a:ext cx="320456" cy="323228"/>
            </a:xfrm>
            <a:custGeom>
              <a:avLst/>
              <a:gdLst/>
              <a:ahLst/>
              <a:cxnLst/>
              <a:rect l="l" t="t" r="r" b="b"/>
              <a:pathLst>
                <a:path w="25433" h="25653" extrusionOk="0">
                  <a:moveTo>
                    <a:pt x="4537" y="1"/>
                  </a:moveTo>
                  <a:cubicBezTo>
                    <a:pt x="2034" y="1"/>
                    <a:pt x="1" y="2033"/>
                    <a:pt x="1" y="4535"/>
                  </a:cubicBezTo>
                  <a:lnTo>
                    <a:pt x="1" y="21118"/>
                  </a:lnTo>
                  <a:cubicBezTo>
                    <a:pt x="1" y="23621"/>
                    <a:pt x="2034" y="25653"/>
                    <a:pt x="4537" y="25653"/>
                  </a:cubicBezTo>
                  <a:lnTo>
                    <a:pt x="20898" y="25653"/>
                  </a:lnTo>
                  <a:cubicBezTo>
                    <a:pt x="23400" y="25653"/>
                    <a:pt x="25432" y="23621"/>
                    <a:pt x="25432" y="21118"/>
                  </a:cubicBezTo>
                  <a:lnTo>
                    <a:pt x="25432" y="4535"/>
                  </a:lnTo>
                  <a:cubicBezTo>
                    <a:pt x="25432" y="2033"/>
                    <a:pt x="23400" y="1"/>
                    <a:pt x="2089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1838472" y="2784110"/>
              <a:ext cx="46179" cy="46267"/>
            </a:xfrm>
            <a:custGeom>
              <a:avLst/>
              <a:gdLst/>
              <a:ahLst/>
              <a:cxnLst/>
              <a:rect l="l" t="t" r="r" b="b"/>
              <a:pathLst>
                <a:path w="3665" h="3672" extrusionOk="0">
                  <a:moveTo>
                    <a:pt x="1835" y="1"/>
                  </a:moveTo>
                  <a:cubicBezTo>
                    <a:pt x="819" y="1"/>
                    <a:pt x="1" y="820"/>
                    <a:pt x="1" y="1836"/>
                  </a:cubicBezTo>
                  <a:cubicBezTo>
                    <a:pt x="1" y="2846"/>
                    <a:pt x="819" y="3671"/>
                    <a:pt x="1835" y="3671"/>
                  </a:cubicBezTo>
                  <a:cubicBezTo>
                    <a:pt x="2845" y="3671"/>
                    <a:pt x="3664" y="2846"/>
                    <a:pt x="3664" y="1836"/>
                  </a:cubicBezTo>
                  <a:cubicBezTo>
                    <a:pt x="3664" y="820"/>
                    <a:pt x="2845"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1914110" y="2784110"/>
              <a:ext cx="46255" cy="46267"/>
            </a:xfrm>
            <a:custGeom>
              <a:avLst/>
              <a:gdLst/>
              <a:ahLst/>
              <a:cxnLst/>
              <a:rect l="l" t="t" r="r" b="b"/>
              <a:pathLst>
                <a:path w="3671" h="3672" extrusionOk="0">
                  <a:moveTo>
                    <a:pt x="1836" y="1"/>
                  </a:moveTo>
                  <a:cubicBezTo>
                    <a:pt x="820" y="1"/>
                    <a:pt x="1" y="820"/>
                    <a:pt x="1" y="1836"/>
                  </a:cubicBezTo>
                  <a:cubicBezTo>
                    <a:pt x="1" y="2846"/>
                    <a:pt x="820" y="3671"/>
                    <a:pt x="1836" y="3671"/>
                  </a:cubicBezTo>
                  <a:cubicBezTo>
                    <a:pt x="2846" y="3671"/>
                    <a:pt x="3670" y="2846"/>
                    <a:pt x="3670" y="1836"/>
                  </a:cubicBezTo>
                  <a:cubicBezTo>
                    <a:pt x="3670" y="820"/>
                    <a:pt x="2846" y="1"/>
                    <a:pt x="18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1990352" y="2784110"/>
              <a:ext cx="46242" cy="46267"/>
            </a:xfrm>
            <a:custGeom>
              <a:avLst/>
              <a:gdLst/>
              <a:ahLst/>
              <a:cxnLst/>
              <a:rect l="l" t="t" r="r" b="b"/>
              <a:pathLst>
                <a:path w="3670" h="3672" extrusionOk="0">
                  <a:moveTo>
                    <a:pt x="1834" y="1"/>
                  </a:moveTo>
                  <a:cubicBezTo>
                    <a:pt x="824" y="1"/>
                    <a:pt x="1" y="820"/>
                    <a:pt x="1" y="1836"/>
                  </a:cubicBezTo>
                  <a:cubicBezTo>
                    <a:pt x="1" y="2846"/>
                    <a:pt x="824" y="3671"/>
                    <a:pt x="1834" y="3671"/>
                  </a:cubicBezTo>
                  <a:cubicBezTo>
                    <a:pt x="2845" y="3671"/>
                    <a:pt x="3670" y="2846"/>
                    <a:pt x="3670" y="1836"/>
                  </a:cubicBezTo>
                  <a:cubicBezTo>
                    <a:pt x="3670" y="820"/>
                    <a:pt x="2845"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57"/>
          <p:cNvGrpSpPr/>
          <p:nvPr/>
        </p:nvGrpSpPr>
        <p:grpSpPr>
          <a:xfrm>
            <a:off x="6132783" y="3500456"/>
            <a:ext cx="1474998" cy="212082"/>
            <a:chOff x="813463" y="4000000"/>
            <a:chExt cx="2248130" cy="323246"/>
          </a:xfrm>
        </p:grpSpPr>
        <p:sp>
          <p:nvSpPr>
            <p:cNvPr id="4303" name="Google Shape;4303;p57"/>
            <p:cNvSpPr/>
            <p:nvPr/>
          </p:nvSpPr>
          <p:spPr>
            <a:xfrm>
              <a:off x="813462" y="4000000"/>
              <a:ext cx="2248130" cy="32324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936934" y="4151802"/>
              <a:ext cx="112407" cy="19622"/>
            </a:xfrm>
            <a:custGeom>
              <a:avLst/>
              <a:gdLst/>
              <a:ahLst/>
              <a:cxnLst/>
              <a:rect l="l" t="t" r="r" b="b"/>
              <a:pathLst>
                <a:path w="7665" h="1338" extrusionOk="0">
                  <a:moveTo>
                    <a:pt x="668" y="1"/>
                  </a:moveTo>
                  <a:cubicBezTo>
                    <a:pt x="296" y="1"/>
                    <a:pt x="0" y="303"/>
                    <a:pt x="0" y="668"/>
                  </a:cubicBezTo>
                  <a:cubicBezTo>
                    <a:pt x="0" y="1035"/>
                    <a:pt x="296" y="1337"/>
                    <a:pt x="668" y="1337"/>
                  </a:cubicBezTo>
                  <a:lnTo>
                    <a:pt x="6997" y="1337"/>
                  </a:lnTo>
                  <a:cubicBezTo>
                    <a:pt x="7362" y="1337"/>
                    <a:pt x="7664" y="1035"/>
                    <a:pt x="7664" y="668"/>
                  </a:cubicBezTo>
                  <a:cubicBezTo>
                    <a:pt x="7664" y="303"/>
                    <a:pt x="7362" y="1"/>
                    <a:pt x="6997"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2812979" y="4105405"/>
              <a:ext cx="112407" cy="112407"/>
            </a:xfrm>
            <a:custGeom>
              <a:avLst/>
              <a:gdLst/>
              <a:ahLst/>
              <a:cxnLst/>
              <a:rect l="l" t="t" r="r" b="b"/>
              <a:pathLst>
                <a:path w="7665" h="7665" extrusionOk="0">
                  <a:moveTo>
                    <a:pt x="3832" y="0"/>
                  </a:moveTo>
                  <a:cubicBezTo>
                    <a:pt x="3467" y="0"/>
                    <a:pt x="3165" y="297"/>
                    <a:pt x="3165" y="669"/>
                  </a:cubicBezTo>
                  <a:lnTo>
                    <a:pt x="3165" y="3165"/>
                  </a:lnTo>
                  <a:lnTo>
                    <a:pt x="668" y="3165"/>
                  </a:lnTo>
                  <a:cubicBezTo>
                    <a:pt x="303" y="3165"/>
                    <a:pt x="0" y="3467"/>
                    <a:pt x="0" y="3832"/>
                  </a:cubicBezTo>
                  <a:cubicBezTo>
                    <a:pt x="0" y="4199"/>
                    <a:pt x="303" y="4501"/>
                    <a:pt x="668" y="4501"/>
                  </a:cubicBezTo>
                  <a:lnTo>
                    <a:pt x="3165" y="4501"/>
                  </a:lnTo>
                  <a:lnTo>
                    <a:pt x="3165" y="6997"/>
                  </a:lnTo>
                  <a:cubicBezTo>
                    <a:pt x="3165" y="7364"/>
                    <a:pt x="3467" y="7665"/>
                    <a:pt x="3832" y="7665"/>
                  </a:cubicBezTo>
                  <a:cubicBezTo>
                    <a:pt x="4204" y="7665"/>
                    <a:pt x="4500" y="7364"/>
                    <a:pt x="4500" y="6997"/>
                  </a:cubicBezTo>
                  <a:lnTo>
                    <a:pt x="4500" y="4501"/>
                  </a:lnTo>
                  <a:lnTo>
                    <a:pt x="6997" y="4501"/>
                  </a:lnTo>
                  <a:cubicBezTo>
                    <a:pt x="7369" y="4501"/>
                    <a:pt x="7664" y="4199"/>
                    <a:pt x="7664" y="3832"/>
                  </a:cubicBezTo>
                  <a:cubicBezTo>
                    <a:pt x="7664" y="3467"/>
                    <a:pt x="7369" y="3165"/>
                    <a:pt x="6997" y="3165"/>
                  </a:cubicBezTo>
                  <a:lnTo>
                    <a:pt x="4500" y="3165"/>
                  </a:lnTo>
                  <a:lnTo>
                    <a:pt x="4500" y="669"/>
                  </a:lnTo>
                  <a:cubicBezTo>
                    <a:pt x="4500" y="297"/>
                    <a:pt x="4204" y="0"/>
                    <a:pt x="3832"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7"/>
          <p:cNvGrpSpPr/>
          <p:nvPr/>
        </p:nvGrpSpPr>
        <p:grpSpPr>
          <a:xfrm>
            <a:off x="1536202" y="3023903"/>
            <a:ext cx="783076" cy="1142501"/>
            <a:chOff x="1215775" y="3233725"/>
            <a:chExt cx="820834" cy="1197590"/>
          </a:xfrm>
        </p:grpSpPr>
        <p:sp>
          <p:nvSpPr>
            <p:cNvPr id="4311" name="Google Shape;4311;p57"/>
            <p:cNvSpPr/>
            <p:nvPr/>
          </p:nvSpPr>
          <p:spPr>
            <a:xfrm>
              <a:off x="1215775" y="3233725"/>
              <a:ext cx="820834" cy="1197590"/>
            </a:xfrm>
            <a:custGeom>
              <a:avLst/>
              <a:gdLst/>
              <a:ahLst/>
              <a:cxnLst/>
              <a:rect l="l" t="t" r="r" b="b"/>
              <a:pathLst>
                <a:path w="59341" h="86578" extrusionOk="0">
                  <a:moveTo>
                    <a:pt x="13610" y="0"/>
                  </a:moveTo>
                  <a:cubicBezTo>
                    <a:pt x="6090" y="0"/>
                    <a:pt x="1" y="6090"/>
                    <a:pt x="1" y="13604"/>
                  </a:cubicBezTo>
                  <a:lnTo>
                    <a:pt x="1" y="72973"/>
                  </a:lnTo>
                  <a:cubicBezTo>
                    <a:pt x="1" y="80487"/>
                    <a:pt x="6090" y="86578"/>
                    <a:pt x="13610" y="86578"/>
                  </a:cubicBezTo>
                  <a:lnTo>
                    <a:pt x="45735" y="86578"/>
                  </a:lnTo>
                  <a:cubicBezTo>
                    <a:pt x="53249" y="86578"/>
                    <a:pt x="59340" y="80487"/>
                    <a:pt x="59340" y="72973"/>
                  </a:cubicBezTo>
                  <a:lnTo>
                    <a:pt x="59340" y="13604"/>
                  </a:lnTo>
                  <a:cubicBezTo>
                    <a:pt x="59340" y="6090"/>
                    <a:pt x="53249" y="0"/>
                    <a:pt x="45735"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2" name="Google Shape;4312;p57"/>
            <p:cNvGrpSpPr/>
            <p:nvPr/>
          </p:nvGrpSpPr>
          <p:grpSpPr>
            <a:xfrm rot="-5400000">
              <a:off x="930280" y="3763554"/>
              <a:ext cx="959277" cy="137929"/>
              <a:chOff x="1206500" y="4056524"/>
              <a:chExt cx="1462090" cy="210226"/>
            </a:xfrm>
          </p:grpSpPr>
          <p:sp>
            <p:nvSpPr>
              <p:cNvPr id="4313" name="Google Shape;4313;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7"/>
            <p:cNvGrpSpPr/>
            <p:nvPr/>
          </p:nvGrpSpPr>
          <p:grpSpPr>
            <a:xfrm rot="-5400000">
              <a:off x="1146553" y="3763552"/>
              <a:ext cx="959277" cy="137933"/>
              <a:chOff x="1206501" y="4056518"/>
              <a:chExt cx="1462089" cy="210232"/>
            </a:xfrm>
          </p:grpSpPr>
          <p:sp>
            <p:nvSpPr>
              <p:cNvPr id="4318" name="Google Shape;4318;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1206508" y="4056518"/>
                <a:ext cx="743883"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1833581"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1870242"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7"/>
            <p:cNvGrpSpPr/>
            <p:nvPr/>
          </p:nvGrpSpPr>
          <p:grpSpPr>
            <a:xfrm rot="-5400000">
              <a:off x="1362828" y="3763552"/>
              <a:ext cx="959277" cy="137933"/>
              <a:chOff x="1206501" y="4056518"/>
              <a:chExt cx="1462089" cy="210232"/>
            </a:xfrm>
          </p:grpSpPr>
          <p:sp>
            <p:nvSpPr>
              <p:cNvPr id="4323" name="Google Shape;4323;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1206514" y="4056518"/>
                <a:ext cx="1265866"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293114"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329776"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7" name="Google Shape;4327;p57"/>
          <p:cNvGrpSpPr/>
          <p:nvPr/>
        </p:nvGrpSpPr>
        <p:grpSpPr>
          <a:xfrm>
            <a:off x="6996862" y="2326775"/>
            <a:ext cx="341188" cy="341100"/>
            <a:chOff x="6258425" y="3842875"/>
            <a:chExt cx="341188" cy="341100"/>
          </a:xfrm>
        </p:grpSpPr>
        <p:sp>
          <p:nvSpPr>
            <p:cNvPr id="4328" name="Google Shape;4328;p57"/>
            <p:cNvSpPr/>
            <p:nvPr/>
          </p:nvSpPr>
          <p:spPr>
            <a:xfrm>
              <a:off x="6258552" y="3842896"/>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rot="5400000">
              <a:off x="6258425" y="3842875"/>
              <a:ext cx="341100" cy="341100"/>
            </a:xfrm>
            <a:prstGeom prst="blockArc">
              <a:avLst>
                <a:gd name="adj1" fmla="val 10800000"/>
                <a:gd name="adj2" fmla="val 1089005"/>
                <a:gd name="adj3" fmla="val 12237"/>
              </a:avLst>
            </a:pr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57"/>
          <p:cNvGrpSpPr/>
          <p:nvPr/>
        </p:nvGrpSpPr>
        <p:grpSpPr>
          <a:xfrm>
            <a:off x="6996890" y="1876996"/>
            <a:ext cx="341117" cy="341118"/>
            <a:chOff x="7302302" y="2787683"/>
            <a:chExt cx="341117" cy="341118"/>
          </a:xfrm>
        </p:grpSpPr>
        <p:sp>
          <p:nvSpPr>
            <p:cNvPr id="4331" name="Google Shape;4331;p57"/>
            <p:cNvSpPr/>
            <p:nvPr/>
          </p:nvSpPr>
          <p:spPr>
            <a:xfrm>
              <a:off x="7302302" y="2787683"/>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rot="5400000">
              <a:off x="7302319" y="2787701"/>
              <a:ext cx="341100" cy="341100"/>
            </a:xfrm>
            <a:prstGeom prst="blockArc">
              <a:avLst>
                <a:gd name="adj1" fmla="val 10800000"/>
                <a:gd name="adj2" fmla="val 18580932"/>
                <a:gd name="adj3" fmla="val 1279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7"/>
          <p:cNvGrpSpPr/>
          <p:nvPr/>
        </p:nvGrpSpPr>
        <p:grpSpPr>
          <a:xfrm>
            <a:off x="6540340" y="1877001"/>
            <a:ext cx="341117" cy="341100"/>
            <a:chOff x="7302302" y="2359351"/>
            <a:chExt cx="341117" cy="341100"/>
          </a:xfrm>
        </p:grpSpPr>
        <p:sp>
          <p:nvSpPr>
            <p:cNvPr id="4334" name="Google Shape;4334;p57"/>
            <p:cNvSpPr/>
            <p:nvPr/>
          </p:nvSpPr>
          <p:spPr>
            <a:xfrm>
              <a:off x="7302302" y="2359364"/>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rot="5400000">
              <a:off x="7302319" y="2359351"/>
              <a:ext cx="341100" cy="341100"/>
            </a:xfrm>
            <a:prstGeom prst="blockArc">
              <a:avLst>
                <a:gd name="adj1" fmla="val 10800000"/>
                <a:gd name="adj2" fmla="val 5632080"/>
                <a:gd name="adj3" fmla="val 11751"/>
              </a:avLst>
            </a:pr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57"/>
          <p:cNvGrpSpPr/>
          <p:nvPr/>
        </p:nvGrpSpPr>
        <p:grpSpPr>
          <a:xfrm>
            <a:off x="1705502" y="1951051"/>
            <a:ext cx="341117" cy="341100"/>
            <a:chOff x="2617590" y="3833926"/>
            <a:chExt cx="341117" cy="341100"/>
          </a:xfrm>
        </p:grpSpPr>
        <p:sp>
          <p:nvSpPr>
            <p:cNvPr id="4337" name="Google Shape;4337;p57"/>
            <p:cNvSpPr/>
            <p:nvPr/>
          </p:nvSpPr>
          <p:spPr>
            <a:xfrm>
              <a:off x="2617590" y="3833939"/>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rot="5400000">
              <a:off x="2617607" y="3833926"/>
              <a:ext cx="341100" cy="341100"/>
            </a:xfrm>
            <a:prstGeom prst="blockArc">
              <a:avLst>
                <a:gd name="adj1" fmla="val 10800000"/>
                <a:gd name="adj2" fmla="val 5632080"/>
                <a:gd name="adj3" fmla="val 11751"/>
              </a:avLst>
            </a:pr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5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345"/>
        <p:cNvGrpSpPr/>
        <p:nvPr/>
      </p:nvGrpSpPr>
      <p:grpSpPr>
        <a:xfrm>
          <a:off x="0" y="0"/>
          <a:ext cx="0" cy="0"/>
          <a:chOff x="0" y="0"/>
          <a:chExt cx="0" cy="0"/>
        </a:xfrm>
      </p:grpSpPr>
      <p:grpSp>
        <p:nvGrpSpPr>
          <p:cNvPr id="4346" name="Google Shape;4346;p58"/>
          <p:cNvGrpSpPr/>
          <p:nvPr/>
        </p:nvGrpSpPr>
        <p:grpSpPr>
          <a:xfrm>
            <a:off x="299286" y="189025"/>
            <a:ext cx="133205" cy="119344"/>
            <a:chOff x="222150" y="185025"/>
            <a:chExt cx="170100" cy="152400"/>
          </a:xfrm>
        </p:grpSpPr>
        <p:cxnSp>
          <p:nvCxnSpPr>
            <p:cNvPr id="4347" name="Google Shape;4347;p5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48" name="Google Shape;4348;p5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49" name="Google Shape;4349;p5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350" name="Google Shape;4350;p58"/>
          <p:cNvGrpSpPr/>
          <p:nvPr/>
        </p:nvGrpSpPr>
        <p:grpSpPr>
          <a:xfrm>
            <a:off x="286625" y="3999999"/>
            <a:ext cx="145867" cy="958251"/>
            <a:chOff x="286625" y="3923799"/>
            <a:chExt cx="145867" cy="958251"/>
          </a:xfrm>
        </p:grpSpPr>
        <p:sp>
          <p:nvSpPr>
            <p:cNvPr id="4351" name="Google Shape;4351;p5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58"/>
            <p:cNvGrpSpPr/>
            <p:nvPr/>
          </p:nvGrpSpPr>
          <p:grpSpPr>
            <a:xfrm>
              <a:off x="298112" y="4342643"/>
              <a:ext cx="110182" cy="126862"/>
              <a:chOff x="281100" y="2027800"/>
              <a:chExt cx="140700" cy="162000"/>
            </a:xfrm>
          </p:grpSpPr>
          <p:sp>
            <p:nvSpPr>
              <p:cNvPr id="4353" name="Google Shape;4353;p5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8"/>
              <p:cNvGrpSpPr/>
              <p:nvPr/>
            </p:nvGrpSpPr>
            <p:grpSpPr>
              <a:xfrm>
                <a:off x="308875" y="2088450"/>
                <a:ext cx="85200" cy="40700"/>
                <a:chOff x="308875" y="2087000"/>
                <a:chExt cx="85200" cy="40700"/>
              </a:xfrm>
            </p:grpSpPr>
            <p:cxnSp>
              <p:nvCxnSpPr>
                <p:cNvPr id="4355" name="Google Shape;4355;p5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356" name="Google Shape;4356;p5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357" name="Google Shape;4357;p58"/>
            <p:cNvGrpSpPr/>
            <p:nvPr/>
          </p:nvGrpSpPr>
          <p:grpSpPr>
            <a:xfrm>
              <a:off x="286625" y="3923799"/>
              <a:ext cx="133200" cy="133200"/>
              <a:chOff x="286625" y="3648899"/>
              <a:chExt cx="133200" cy="133200"/>
            </a:xfrm>
          </p:grpSpPr>
          <p:sp>
            <p:nvSpPr>
              <p:cNvPr id="4358" name="Google Shape;4358;p5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60" name="Google Shape;4360;p58">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txBox="1">
            <a:spLocks noGrp="1"/>
          </p:cNvSpPr>
          <p:nvPr>
            <p:ph type="subTitle" idx="3"/>
          </p:nvPr>
        </p:nvSpPr>
        <p:spPr>
          <a:xfrm>
            <a:off x="719988" y="2497413"/>
            <a:ext cx="4966200" cy="608100"/>
          </a:xfrm>
          <a:prstGeom prst="rect">
            <a:avLst/>
          </a:prstGeom>
        </p:spPr>
        <p:txBody>
          <a:bodyPr spcFirstLastPara="1" wrap="square" lIns="0" tIns="91425" rIns="91425" bIns="91425" anchor="t" anchorCtr="0">
            <a:noAutofit/>
          </a:bodyPr>
          <a:lstStyle/>
          <a:p>
            <a:pPr marL="457200" lvl="0" indent="-317500" algn="l" rtl="0">
              <a:spcBef>
                <a:spcPts val="0"/>
              </a:spcBef>
              <a:spcAft>
                <a:spcPts val="0"/>
              </a:spcAft>
              <a:buSzPts val="1400"/>
              <a:buChar char="●"/>
            </a:pPr>
            <a:r>
              <a:rPr lang="en">
                <a:uFill>
                  <a:noFill/>
                </a:uFill>
                <a:hlinkClick r:id="rId4"/>
              </a:rPr>
              <a:t>Close up hand pointing at monitor</a:t>
            </a:r>
            <a:endParaRPr/>
          </a:p>
          <a:p>
            <a:pPr marL="457200" lvl="0" indent="-317500" algn="l" rtl="0">
              <a:spcBef>
                <a:spcPts val="0"/>
              </a:spcBef>
              <a:spcAft>
                <a:spcPts val="0"/>
              </a:spcAft>
              <a:buSzPts val="1400"/>
              <a:buChar char="●"/>
            </a:pPr>
            <a:r>
              <a:rPr lang="en">
                <a:uFill>
                  <a:noFill/>
                </a:uFill>
                <a:hlinkClick r:id="rId5"/>
              </a:rPr>
              <a:t>Close up programmer sitting at desk</a:t>
            </a:r>
            <a:endParaRPr sz="1000">
              <a:latin typeface="Oswald"/>
              <a:ea typeface="Oswald"/>
              <a:cs typeface="Oswald"/>
              <a:sym typeface="Oswald"/>
            </a:endParaRPr>
          </a:p>
        </p:txBody>
      </p:sp>
      <p:sp>
        <p:nvSpPr>
          <p:cNvPr id="4362" name="Google Shape;4362;p58"/>
          <p:cNvSpPr txBox="1">
            <a:spLocks noGrp="1"/>
          </p:cNvSpPr>
          <p:nvPr>
            <p:ph type="subTitle" idx="1"/>
          </p:nvPr>
        </p:nvSpPr>
        <p:spPr>
          <a:xfrm>
            <a:off x="720000" y="1265100"/>
            <a:ext cx="51471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Here’s an assortment of alternatives resources within the same style of this template</a:t>
            </a:r>
            <a:endParaRPr/>
          </a:p>
        </p:txBody>
      </p:sp>
      <p:sp>
        <p:nvSpPr>
          <p:cNvPr id="4363" name="Google Shape;4363;p5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4364" name="Google Shape;4364;p58"/>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365" name="Google Shape;4365;p58"/>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366" name="Google Shape;4366;p58"/>
          <p:cNvSpPr txBox="1">
            <a:spLocks noGrp="1"/>
          </p:cNvSpPr>
          <p:nvPr>
            <p:ph type="subTitle" idx="5"/>
          </p:nvPr>
        </p:nvSpPr>
        <p:spPr>
          <a:xfrm>
            <a:off x="719988"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Gradient ui/ux landing page </a:t>
            </a:r>
            <a:endParaRPr/>
          </a:p>
          <a:p>
            <a:pPr marL="457200" lvl="0" indent="-317500" algn="l" rtl="0">
              <a:spcBef>
                <a:spcPts val="0"/>
              </a:spcBef>
              <a:spcAft>
                <a:spcPts val="0"/>
              </a:spcAft>
              <a:buSzPts val="1400"/>
              <a:buChar char="●"/>
            </a:pPr>
            <a:r>
              <a:rPr lang="en">
                <a:uFill>
                  <a:noFill/>
                </a:uFill>
                <a:hlinkClick r:id="rId7"/>
              </a:rPr>
              <a:t>Flat design ui and ux elements</a:t>
            </a:r>
            <a:endParaRPr/>
          </a:p>
        </p:txBody>
      </p:sp>
      <p:sp>
        <p:nvSpPr>
          <p:cNvPr id="4367" name="Google Shape;4367;p58">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a:hlinkClick r:id="rId8"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a:hlinkClick r:id="rId9"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4371" name="Google Shape;4371;p58">
            <a:hlinkClick r:id="rId10"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10;&#10;Description automatically generated">
            <a:extLst>
              <a:ext uri="{FF2B5EF4-FFF2-40B4-BE49-F238E27FC236}">
                <a16:creationId xmlns:a16="http://schemas.microsoft.com/office/drawing/2014/main" id="{AF787F2B-40E1-1C42-B758-9F59C48D2A18}"/>
              </a:ext>
            </a:extLst>
          </p:cNvPr>
          <p:cNvPicPr>
            <a:picLocks noChangeAspect="1"/>
          </p:cNvPicPr>
          <p:nvPr/>
        </p:nvPicPr>
        <p:blipFill rotWithShape="1">
          <a:blip r:embed="rId2"/>
          <a:srcRect l="13634" t="43654" r="46366" b="11488"/>
          <a:stretch/>
        </p:blipFill>
        <p:spPr>
          <a:xfrm>
            <a:off x="1129084" y="890546"/>
            <a:ext cx="4605779" cy="3228230"/>
          </a:xfrm>
          <a:prstGeom prst="rect">
            <a:avLst/>
          </a:prstGeom>
        </p:spPr>
      </p:pic>
      <p:sp>
        <p:nvSpPr>
          <p:cNvPr id="6" name="Google Shape;836;p39">
            <a:extLst>
              <a:ext uri="{FF2B5EF4-FFF2-40B4-BE49-F238E27FC236}">
                <a16:creationId xmlns:a16="http://schemas.microsoft.com/office/drawing/2014/main" id="{977FCF25-6E86-3C4B-A9FA-F64AEBD2C1A3}"/>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#Code for InsertMegeSort</a:t>
            </a:r>
            <a:endParaRPr sz="2800" dirty="0">
              <a:latin typeface="Oswald"/>
              <a:ea typeface="Oswald"/>
              <a:cs typeface="Oswald"/>
              <a:sym typeface="Oswald"/>
            </a:endParaRPr>
          </a:p>
        </p:txBody>
      </p:sp>
    </p:spTree>
    <p:extLst>
      <p:ext uri="{BB962C8B-B14F-4D97-AF65-F5344CB8AC3E}">
        <p14:creationId xmlns:p14="http://schemas.microsoft.com/office/powerpoint/2010/main" val="19538909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75"/>
        <p:cNvGrpSpPr/>
        <p:nvPr/>
      </p:nvGrpSpPr>
      <p:grpSpPr>
        <a:xfrm>
          <a:off x="0" y="0"/>
          <a:ext cx="0" cy="0"/>
          <a:chOff x="0" y="0"/>
          <a:chExt cx="0" cy="0"/>
        </a:xfrm>
      </p:grpSpPr>
      <p:sp>
        <p:nvSpPr>
          <p:cNvPr id="4376" name="Google Shape;4376;p59"/>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4377" name="Google Shape;4377;p59"/>
          <p:cNvSpPr txBox="1">
            <a:spLocks noGrp="1"/>
          </p:cNvSpPr>
          <p:nvPr>
            <p:ph type="subTitle" idx="3"/>
          </p:nvPr>
        </p:nvSpPr>
        <p:spPr>
          <a:xfrm>
            <a:off x="719975" y="2497429"/>
            <a:ext cx="4966200" cy="85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Close up programmer typing on keyboard</a:t>
            </a:r>
            <a:endParaRPr/>
          </a:p>
          <a:p>
            <a:pPr marL="457200" lvl="0" indent="-317500" algn="l" rtl="0">
              <a:spcBef>
                <a:spcPts val="0"/>
              </a:spcBef>
              <a:spcAft>
                <a:spcPts val="0"/>
              </a:spcAft>
              <a:buSzPts val="1400"/>
              <a:buChar char="●"/>
            </a:pPr>
            <a:r>
              <a:rPr lang="en">
                <a:uFill>
                  <a:noFill/>
                </a:uFill>
                <a:hlinkClick r:id="rId4"/>
              </a:rPr>
              <a:t>Cyber security concept with computer close up</a:t>
            </a:r>
            <a:endParaRPr/>
          </a:p>
        </p:txBody>
      </p:sp>
      <p:grpSp>
        <p:nvGrpSpPr>
          <p:cNvPr id="4378" name="Google Shape;4378;p59"/>
          <p:cNvGrpSpPr/>
          <p:nvPr/>
        </p:nvGrpSpPr>
        <p:grpSpPr>
          <a:xfrm>
            <a:off x="299286" y="189025"/>
            <a:ext cx="133205" cy="119344"/>
            <a:chOff x="222150" y="185025"/>
            <a:chExt cx="170100" cy="152400"/>
          </a:xfrm>
        </p:grpSpPr>
        <p:cxnSp>
          <p:nvCxnSpPr>
            <p:cNvPr id="4379" name="Google Shape;4379;p5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80" name="Google Shape;4380;p5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81" name="Google Shape;4381;p5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382" name="Google Shape;4382;p59"/>
          <p:cNvGrpSpPr/>
          <p:nvPr/>
        </p:nvGrpSpPr>
        <p:grpSpPr>
          <a:xfrm>
            <a:off x="286625" y="3999999"/>
            <a:ext cx="145867" cy="958251"/>
            <a:chOff x="286625" y="3923799"/>
            <a:chExt cx="145867" cy="958251"/>
          </a:xfrm>
        </p:grpSpPr>
        <p:sp>
          <p:nvSpPr>
            <p:cNvPr id="4383" name="Google Shape;4383;p5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4" name="Google Shape;4384;p59"/>
            <p:cNvGrpSpPr/>
            <p:nvPr/>
          </p:nvGrpSpPr>
          <p:grpSpPr>
            <a:xfrm>
              <a:off x="298112" y="4342643"/>
              <a:ext cx="110182" cy="126862"/>
              <a:chOff x="281100" y="2027800"/>
              <a:chExt cx="140700" cy="162000"/>
            </a:xfrm>
          </p:grpSpPr>
          <p:sp>
            <p:nvSpPr>
              <p:cNvPr id="4385" name="Google Shape;4385;p5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6" name="Google Shape;4386;p59"/>
              <p:cNvGrpSpPr/>
              <p:nvPr/>
            </p:nvGrpSpPr>
            <p:grpSpPr>
              <a:xfrm>
                <a:off x="308875" y="2088450"/>
                <a:ext cx="85200" cy="40700"/>
                <a:chOff x="308875" y="2087000"/>
                <a:chExt cx="85200" cy="40700"/>
              </a:xfrm>
            </p:grpSpPr>
            <p:cxnSp>
              <p:nvCxnSpPr>
                <p:cNvPr id="4387" name="Google Shape;4387;p5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388" name="Google Shape;4388;p5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389" name="Google Shape;4389;p59"/>
            <p:cNvGrpSpPr/>
            <p:nvPr/>
          </p:nvGrpSpPr>
          <p:grpSpPr>
            <a:xfrm>
              <a:off x="286625" y="3923799"/>
              <a:ext cx="133200" cy="133200"/>
              <a:chOff x="286625" y="3648899"/>
              <a:chExt cx="133200" cy="133200"/>
            </a:xfrm>
          </p:grpSpPr>
          <p:sp>
            <p:nvSpPr>
              <p:cNvPr id="4390" name="Google Shape;4390;p5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92" name="Google Shape;4392;p59">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txBox="1">
            <a:spLocks noGrp="1"/>
          </p:cNvSpPr>
          <p:nvPr>
            <p:ph type="subTitle" idx="1"/>
          </p:nvPr>
        </p:nvSpPr>
        <p:spPr>
          <a:xfrm>
            <a:off x="720000" y="1265088"/>
            <a:ext cx="49662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4394" name="Google Shape;4394;p59"/>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395" name="Google Shape;4395;p59"/>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396" name="Google Shape;4396;p59"/>
          <p:cNvSpPr txBox="1">
            <a:spLocks noGrp="1"/>
          </p:cNvSpPr>
          <p:nvPr>
            <p:ph type="subTitle" idx="5"/>
          </p:nvPr>
        </p:nvSpPr>
        <p:spPr>
          <a:xfrm>
            <a:off x="719963"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Flat design ui and ux landing page</a:t>
            </a:r>
            <a:endParaRPr/>
          </a:p>
          <a:p>
            <a:pPr marL="457200" lvl="0" indent="-317500" algn="l" rtl="0">
              <a:spcBef>
                <a:spcPts val="0"/>
              </a:spcBef>
              <a:spcAft>
                <a:spcPts val="0"/>
              </a:spcAft>
              <a:buSzPts val="1400"/>
              <a:buChar char="●"/>
            </a:pPr>
            <a:r>
              <a:rPr lang="en">
                <a:uFill>
                  <a:noFill/>
                </a:uFill>
                <a:hlinkClick r:id="rId7"/>
              </a:rPr>
              <a:t>Gradient ui/ux elements collection</a:t>
            </a:r>
            <a:endParaRPr/>
          </a:p>
        </p:txBody>
      </p:sp>
      <p:sp>
        <p:nvSpPr>
          <p:cNvPr id="4397" name="Google Shape;4397;p59"/>
          <p:cNvSpPr txBox="1">
            <a:spLocks noGrp="1"/>
          </p:cNvSpPr>
          <p:nvPr>
            <p:ph type="subTitle" idx="6"/>
          </p:nvPr>
        </p:nvSpPr>
        <p:spPr>
          <a:xfrm>
            <a:off x="5686250" y="2080938"/>
            <a:ext cx="27381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/ICONS</a:t>
            </a:r>
            <a:endParaRPr/>
          </a:p>
        </p:txBody>
      </p:sp>
      <p:sp>
        <p:nvSpPr>
          <p:cNvPr id="4398" name="Google Shape;4398;p59"/>
          <p:cNvSpPr txBox="1">
            <a:spLocks noGrp="1"/>
          </p:cNvSpPr>
          <p:nvPr>
            <p:ph type="subTitle" idx="7"/>
          </p:nvPr>
        </p:nvSpPr>
        <p:spPr>
          <a:xfrm>
            <a:off x="5686200" y="2497412"/>
            <a:ext cx="27381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8"/>
              </a:rPr>
              <a:t>Icon Pack: Programming | Flat</a:t>
            </a:r>
            <a:endParaRPr/>
          </a:p>
        </p:txBody>
      </p:sp>
      <p:sp>
        <p:nvSpPr>
          <p:cNvPr id="4399" name="Google Shape;4399;p59">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a:hlinkClick r:id="rId9"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a:hlinkClick r:id="rId10"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9"/>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4403" name="Google Shape;4403;p59">
            <a:hlinkClick r:id="rId11"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07"/>
        <p:cNvGrpSpPr/>
        <p:nvPr/>
      </p:nvGrpSpPr>
      <p:grpSpPr>
        <a:xfrm>
          <a:off x="0" y="0"/>
          <a:ext cx="0" cy="0"/>
          <a:chOff x="0" y="0"/>
          <a:chExt cx="0" cy="0"/>
        </a:xfrm>
      </p:grpSpPr>
      <p:sp>
        <p:nvSpPr>
          <p:cNvPr id="4408" name="Google Shape;4408;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4409" name="Google Shape;4409;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410" name="Google Shape;4410;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4"/>
        <p:cNvGrpSpPr/>
        <p:nvPr/>
      </p:nvGrpSpPr>
      <p:grpSpPr>
        <a:xfrm>
          <a:off x="0" y="0"/>
          <a:ext cx="0" cy="0"/>
          <a:chOff x="0" y="0"/>
          <a:chExt cx="0" cy="0"/>
        </a:xfrm>
      </p:grpSpPr>
      <p:sp>
        <p:nvSpPr>
          <p:cNvPr id="4415" name="Google Shape;4415;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416" name="Google Shape;4416;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417" name="Google Shape;4417;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21"/>
        <p:cNvGrpSpPr/>
        <p:nvPr/>
      </p:nvGrpSpPr>
      <p:grpSpPr>
        <a:xfrm>
          <a:off x="0" y="0"/>
          <a:ext cx="0" cy="0"/>
          <a:chOff x="0" y="0"/>
          <a:chExt cx="0" cy="0"/>
        </a:xfrm>
      </p:grpSpPr>
      <p:sp>
        <p:nvSpPr>
          <p:cNvPr id="4422" name="Google Shape;4422;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423" name="Google Shape;4423;p62"/>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Oswald</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https://fonts.google.com/specimen/Oswald</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Fira Code</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https://fonts.google.com/specimen/Fira+Code</a:t>
            </a:r>
            <a:r>
              <a:rPr lang="en" sz="1100">
                <a:solidFill>
                  <a:schemeClr val="lt1"/>
                </a:solidFill>
              </a:rPr>
              <a:t>)</a:t>
            </a:r>
            <a:endParaRPr sz="1100">
              <a:solidFill>
                <a:schemeClr val="lt1"/>
              </a:solidFill>
            </a:endParaRPr>
          </a:p>
        </p:txBody>
      </p:sp>
      <p:sp>
        <p:nvSpPr>
          <p:cNvPr id="4424" name="Google Shape;4424;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4425" name="Google Shape;4425;p62"/>
          <p:cNvSpPr/>
          <p:nvPr/>
        </p:nvSpPr>
        <p:spPr>
          <a:xfrm>
            <a:off x="2052650" y="2988225"/>
            <a:ext cx="791400" cy="754200"/>
          </a:xfrm>
          <a:prstGeom prst="roundRect">
            <a:avLst>
              <a:gd name="adj" fmla="val 16667"/>
            </a:avLst>
          </a:prstGeom>
          <a:solidFill>
            <a:srgbClr val="1E1E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4176289" y="298822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#1e1e2c</a:t>
            </a:r>
            <a:endParaRPr sz="1000">
              <a:solidFill>
                <a:srgbClr val="FFFFFF"/>
              </a:solidFill>
            </a:endParaRPr>
          </a:p>
        </p:txBody>
      </p:sp>
      <p:sp>
        <p:nvSpPr>
          <p:cNvPr id="4429" name="Google Shape;4429;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4430" name="Google Shape;4430;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#e2e2e2</a:t>
            </a:r>
            <a:endParaRPr sz="1000">
              <a:solidFill>
                <a:schemeClr val="dk1"/>
              </a:solidFill>
            </a:endParaRPr>
          </a:p>
        </p:txBody>
      </p:sp>
      <p:sp>
        <p:nvSpPr>
          <p:cNvPr id="4431" name="Google Shape;4431;p62"/>
          <p:cNvSpPr/>
          <p:nvPr/>
        </p:nvSpPr>
        <p:spPr>
          <a:xfrm>
            <a:off x="5238125" y="2988225"/>
            <a:ext cx="791400" cy="754200"/>
          </a:xfrm>
          <a:prstGeom prst="roundRect">
            <a:avLst>
              <a:gd name="adj" fmla="val 16667"/>
            </a:avLst>
          </a:prstGeom>
          <a:solidFill>
            <a:srgbClr val="FFEA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#ffea7d</a:t>
            </a:r>
            <a:endParaRPr sz="1000">
              <a:solidFill>
                <a:schemeClr val="dk1"/>
              </a:solidFill>
            </a:endParaRPr>
          </a:p>
        </p:txBody>
      </p:sp>
      <p:sp>
        <p:nvSpPr>
          <p:cNvPr id="4433" name="Google Shape;4433;p62"/>
          <p:cNvSpPr/>
          <p:nvPr/>
        </p:nvSpPr>
        <p:spPr>
          <a:xfrm>
            <a:off x="2052650" y="3919325"/>
            <a:ext cx="791400" cy="754200"/>
          </a:xfrm>
          <a:prstGeom prst="roundRect">
            <a:avLst>
              <a:gd name="adj" fmla="val 16667"/>
            </a:avLst>
          </a:prstGeom>
          <a:solidFill>
            <a:srgbClr val="E07A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2"/>
          <p:cNvSpPr/>
          <p:nvPr/>
        </p:nvSpPr>
        <p:spPr>
          <a:xfrm>
            <a:off x="3114470" y="3919325"/>
            <a:ext cx="791400" cy="754200"/>
          </a:xfrm>
          <a:prstGeom prst="roundRect">
            <a:avLst>
              <a:gd name="adj" fmla="val 16667"/>
            </a:avLst>
          </a:prstGeom>
          <a:solidFill>
            <a:srgbClr val="24BF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4176289" y="3919325"/>
            <a:ext cx="791400" cy="754200"/>
          </a:xfrm>
          <a:prstGeom prst="roundRect">
            <a:avLst>
              <a:gd name="adj" fmla="val 16667"/>
            </a:avLst>
          </a:prstGeom>
          <a:solidFill>
            <a:srgbClr val="0887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#e07a88</a:t>
            </a:r>
            <a:endParaRPr sz="1000">
              <a:solidFill>
                <a:srgbClr val="FFFFFF"/>
              </a:solidFill>
            </a:endParaRPr>
          </a:p>
        </p:txBody>
      </p:sp>
      <p:sp>
        <p:nvSpPr>
          <p:cNvPr id="4437" name="Google Shape;4437;p6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#24bfeb</a:t>
            </a:r>
            <a:endParaRPr sz="1000">
              <a:solidFill>
                <a:srgbClr val="FFFFFF"/>
              </a:solidFill>
            </a:endParaRPr>
          </a:p>
        </p:txBody>
      </p:sp>
      <p:sp>
        <p:nvSpPr>
          <p:cNvPr id="4438" name="Google Shape;4438;p6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#0887f2</a:t>
            </a:r>
            <a:endParaRPr sz="1000">
              <a:solidFill>
                <a:srgbClr val="FFFFFF"/>
              </a:solidFill>
            </a:endParaRPr>
          </a:p>
        </p:txBody>
      </p:sp>
      <p:sp>
        <p:nvSpPr>
          <p:cNvPr id="4439" name="Google Shape;4439;p62"/>
          <p:cNvSpPr/>
          <p:nvPr/>
        </p:nvSpPr>
        <p:spPr>
          <a:xfrm>
            <a:off x="5238125" y="3919325"/>
            <a:ext cx="791400" cy="754200"/>
          </a:xfrm>
          <a:prstGeom prst="roundRect">
            <a:avLst>
              <a:gd name="adj" fmla="val 16667"/>
            </a:avLst>
          </a:prstGeom>
          <a:solidFill>
            <a:srgbClr val="2B218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#2b218d</a:t>
            </a:r>
            <a:endParaRPr sz="1000">
              <a:solidFill>
                <a:srgbClr val="FFFFFF"/>
              </a:solidFill>
            </a:endParaRPr>
          </a:p>
        </p:txBody>
      </p:sp>
      <p:sp>
        <p:nvSpPr>
          <p:cNvPr id="4441" name="Google Shape;4441;p62"/>
          <p:cNvSpPr/>
          <p:nvPr/>
        </p:nvSpPr>
        <p:spPr>
          <a:xfrm>
            <a:off x="6299950" y="2988225"/>
            <a:ext cx="791400" cy="754200"/>
          </a:xfrm>
          <a:prstGeom prst="roundRect">
            <a:avLst>
              <a:gd name="adj" fmla="val 16667"/>
            </a:avLst>
          </a:prstGeom>
          <a:solidFill>
            <a:srgbClr val="E5A08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#e5a083</a:t>
            </a:r>
            <a:endParaRPr sz="1000">
              <a:solidFill>
                <a:schemeClr val="dk1"/>
              </a:solidFill>
            </a:endParaRPr>
          </a:p>
        </p:txBody>
      </p:sp>
      <p:sp>
        <p:nvSpPr>
          <p:cNvPr id="4443" name="Google Shape;4443;p62"/>
          <p:cNvSpPr/>
          <p:nvPr/>
        </p:nvSpPr>
        <p:spPr>
          <a:xfrm>
            <a:off x="6299950" y="3919325"/>
            <a:ext cx="791400" cy="754200"/>
          </a:xfrm>
          <a:prstGeom prst="roundRect">
            <a:avLst>
              <a:gd name="adj" fmla="val 16667"/>
            </a:avLst>
          </a:prstGeom>
          <a:solidFill>
            <a:srgbClr val="7E3BB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#7e3bbe</a:t>
            </a:r>
            <a:endParaRPr sz="10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48"/>
        <p:cNvGrpSpPr/>
        <p:nvPr/>
      </p:nvGrpSpPr>
      <p:grpSpPr>
        <a:xfrm>
          <a:off x="0" y="0"/>
          <a:ext cx="0" cy="0"/>
          <a:chOff x="0" y="0"/>
          <a:chExt cx="0" cy="0"/>
        </a:xfrm>
      </p:grpSpPr>
      <p:sp>
        <p:nvSpPr>
          <p:cNvPr id="4449" name="Google Shape;4449;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4450" name="Google Shape;4450;p6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451" name="Google Shape;4451;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452" name="Google Shape;4452;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453" name="Google Shape;4453;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454" name="Google Shape;4454;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455" name="Google Shape;4455;p6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456" name="Google Shape;4456;p6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457" name="Google Shape;4457;p6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458" name="Google Shape;4458;p6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459" name="Google Shape;4459;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4460" name="Google Shape;4460;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4"/>
        <p:cNvGrpSpPr/>
        <p:nvPr/>
      </p:nvGrpSpPr>
      <p:grpSpPr>
        <a:xfrm>
          <a:off x="0" y="0"/>
          <a:ext cx="0" cy="0"/>
          <a:chOff x="0" y="0"/>
          <a:chExt cx="0" cy="0"/>
        </a:xfrm>
      </p:grpSpPr>
      <p:sp>
        <p:nvSpPr>
          <p:cNvPr id="4465" name="Google Shape;4465;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466" name="Google Shape;4466;p64"/>
          <p:cNvGrpSpPr/>
          <p:nvPr/>
        </p:nvGrpSpPr>
        <p:grpSpPr>
          <a:xfrm>
            <a:off x="5156078" y="3085736"/>
            <a:ext cx="474294" cy="551291"/>
            <a:chOff x="4727025" y="1332775"/>
            <a:chExt cx="59900" cy="69625"/>
          </a:xfrm>
        </p:grpSpPr>
        <p:sp>
          <p:nvSpPr>
            <p:cNvPr id="4467" name="Google Shape;4467;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64"/>
          <p:cNvGrpSpPr/>
          <p:nvPr/>
        </p:nvGrpSpPr>
        <p:grpSpPr>
          <a:xfrm>
            <a:off x="5769734" y="2314340"/>
            <a:ext cx="555653" cy="557031"/>
            <a:chOff x="4820425" y="1329900"/>
            <a:chExt cx="70175" cy="70350"/>
          </a:xfrm>
        </p:grpSpPr>
        <p:sp>
          <p:nvSpPr>
            <p:cNvPr id="4470" name="Google Shape;4470;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4"/>
          <p:cNvGrpSpPr/>
          <p:nvPr/>
        </p:nvGrpSpPr>
        <p:grpSpPr>
          <a:xfrm>
            <a:off x="6396103" y="2318845"/>
            <a:ext cx="582574" cy="533871"/>
            <a:chOff x="4903200" y="1331525"/>
            <a:chExt cx="73575" cy="67425"/>
          </a:xfrm>
        </p:grpSpPr>
        <p:sp>
          <p:nvSpPr>
            <p:cNvPr id="4475" name="Google Shape;4475;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7" name="Google Shape;4477;p64"/>
          <p:cNvGrpSpPr/>
          <p:nvPr/>
        </p:nvGrpSpPr>
        <p:grpSpPr>
          <a:xfrm>
            <a:off x="5755581" y="3078709"/>
            <a:ext cx="583960" cy="565345"/>
            <a:chOff x="4815575" y="1416800"/>
            <a:chExt cx="73750" cy="71400"/>
          </a:xfrm>
        </p:grpSpPr>
        <p:sp>
          <p:nvSpPr>
            <p:cNvPr id="4478" name="Google Shape;4478;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64"/>
          <p:cNvGrpSpPr/>
          <p:nvPr/>
        </p:nvGrpSpPr>
        <p:grpSpPr>
          <a:xfrm>
            <a:off x="6390362" y="3108896"/>
            <a:ext cx="589898" cy="504970"/>
            <a:chOff x="4902475" y="1418875"/>
            <a:chExt cx="74500" cy="63775"/>
          </a:xfrm>
        </p:grpSpPr>
        <p:sp>
          <p:nvSpPr>
            <p:cNvPr id="4482" name="Google Shape;4482;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64"/>
          <p:cNvGrpSpPr/>
          <p:nvPr/>
        </p:nvGrpSpPr>
        <p:grpSpPr>
          <a:xfrm>
            <a:off x="5765577" y="3826000"/>
            <a:ext cx="563967" cy="567127"/>
            <a:chOff x="4818100" y="1507675"/>
            <a:chExt cx="71225" cy="71625"/>
          </a:xfrm>
        </p:grpSpPr>
        <p:sp>
          <p:nvSpPr>
            <p:cNvPr id="4485" name="Google Shape;4485;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64"/>
          <p:cNvGrpSpPr/>
          <p:nvPr/>
        </p:nvGrpSpPr>
        <p:grpSpPr>
          <a:xfrm>
            <a:off x="5079075" y="3829461"/>
            <a:ext cx="628301" cy="588505"/>
            <a:chOff x="4721450" y="1509475"/>
            <a:chExt cx="79350" cy="74325"/>
          </a:xfrm>
        </p:grpSpPr>
        <p:sp>
          <p:nvSpPr>
            <p:cNvPr id="4490" name="Google Shape;4490;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64"/>
          <p:cNvGrpSpPr/>
          <p:nvPr/>
        </p:nvGrpSpPr>
        <p:grpSpPr>
          <a:xfrm>
            <a:off x="6424608" y="3814027"/>
            <a:ext cx="557038" cy="562772"/>
            <a:chOff x="4906800" y="1507500"/>
            <a:chExt cx="70350" cy="71075"/>
          </a:xfrm>
        </p:grpSpPr>
        <p:sp>
          <p:nvSpPr>
            <p:cNvPr id="4495" name="Google Shape;4495;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64"/>
          <p:cNvGrpSpPr/>
          <p:nvPr/>
        </p:nvGrpSpPr>
        <p:grpSpPr>
          <a:xfrm>
            <a:off x="4462216" y="2340963"/>
            <a:ext cx="517934" cy="517934"/>
            <a:chOff x="3736598" y="2170606"/>
            <a:chExt cx="404889" cy="404889"/>
          </a:xfrm>
        </p:grpSpPr>
        <p:sp>
          <p:nvSpPr>
            <p:cNvPr id="4501" name="Google Shape;4501;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4"/>
          <p:cNvGrpSpPr/>
          <p:nvPr/>
        </p:nvGrpSpPr>
        <p:grpSpPr>
          <a:xfrm>
            <a:off x="3729277" y="2341061"/>
            <a:ext cx="586986" cy="517740"/>
            <a:chOff x="3161917" y="2170682"/>
            <a:chExt cx="458870" cy="404737"/>
          </a:xfrm>
        </p:grpSpPr>
        <p:sp>
          <p:nvSpPr>
            <p:cNvPr id="4506" name="Google Shape;4506;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64"/>
          <p:cNvGrpSpPr/>
          <p:nvPr/>
        </p:nvGrpSpPr>
        <p:grpSpPr>
          <a:xfrm>
            <a:off x="3752299" y="3102400"/>
            <a:ext cx="540943" cy="517963"/>
            <a:chOff x="3179914" y="2889488"/>
            <a:chExt cx="422876" cy="404911"/>
          </a:xfrm>
        </p:grpSpPr>
        <p:sp>
          <p:nvSpPr>
            <p:cNvPr id="4510" name="Google Shape;4510;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4"/>
          <p:cNvGrpSpPr/>
          <p:nvPr/>
        </p:nvGrpSpPr>
        <p:grpSpPr>
          <a:xfrm>
            <a:off x="4453093" y="3102358"/>
            <a:ext cx="536180" cy="518047"/>
            <a:chOff x="3729467" y="2889422"/>
            <a:chExt cx="419153" cy="404977"/>
          </a:xfrm>
        </p:grpSpPr>
        <p:sp>
          <p:nvSpPr>
            <p:cNvPr id="4517" name="Google Shape;4517;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64"/>
          <p:cNvGrpSpPr/>
          <p:nvPr/>
        </p:nvGrpSpPr>
        <p:grpSpPr>
          <a:xfrm>
            <a:off x="1990126" y="3445787"/>
            <a:ext cx="965351" cy="134611"/>
            <a:chOff x="4411970" y="2962952"/>
            <a:chExt cx="706544" cy="104212"/>
          </a:xfrm>
        </p:grpSpPr>
        <p:sp>
          <p:nvSpPr>
            <p:cNvPr id="4525" name="Google Shape;4525;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64"/>
          <p:cNvGrpSpPr/>
          <p:nvPr/>
        </p:nvGrpSpPr>
        <p:grpSpPr>
          <a:xfrm>
            <a:off x="1990126" y="3041077"/>
            <a:ext cx="960158" cy="289172"/>
            <a:chOff x="4411970" y="2726085"/>
            <a:chExt cx="643107" cy="193659"/>
          </a:xfrm>
        </p:grpSpPr>
        <p:sp>
          <p:nvSpPr>
            <p:cNvPr id="4530" name="Google Shape;4530;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64"/>
          <p:cNvGrpSpPr/>
          <p:nvPr/>
        </p:nvGrpSpPr>
        <p:grpSpPr>
          <a:xfrm>
            <a:off x="998624" y="3295400"/>
            <a:ext cx="811503" cy="252584"/>
            <a:chOff x="4411970" y="4340222"/>
            <a:chExt cx="779467" cy="242683"/>
          </a:xfrm>
        </p:grpSpPr>
        <p:sp>
          <p:nvSpPr>
            <p:cNvPr id="4534" name="Google Shape;4534;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4"/>
          <p:cNvGrpSpPr/>
          <p:nvPr/>
        </p:nvGrpSpPr>
        <p:grpSpPr>
          <a:xfrm>
            <a:off x="1990126" y="2709308"/>
            <a:ext cx="965160" cy="216230"/>
            <a:chOff x="4411970" y="2468674"/>
            <a:chExt cx="747317" cy="167425"/>
          </a:xfrm>
        </p:grpSpPr>
        <p:sp>
          <p:nvSpPr>
            <p:cNvPr id="4538" name="Google Shape;4538;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0" name="Google Shape;4540;p64"/>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1" name="Google Shape;4541;p64"/>
          <p:cNvGrpSpPr/>
          <p:nvPr/>
        </p:nvGrpSpPr>
        <p:grpSpPr>
          <a:xfrm>
            <a:off x="997692" y="2334687"/>
            <a:ext cx="1959041" cy="208784"/>
            <a:chOff x="6336019" y="3733725"/>
            <a:chExt cx="2566206" cy="351310"/>
          </a:xfrm>
        </p:grpSpPr>
        <p:sp>
          <p:nvSpPr>
            <p:cNvPr id="4542" name="Google Shape;4542;p6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1990126" y="3950602"/>
            <a:ext cx="946551" cy="153200"/>
            <a:chOff x="4404545" y="3301592"/>
            <a:chExt cx="782403" cy="129272"/>
          </a:xfrm>
        </p:grpSpPr>
        <p:sp>
          <p:nvSpPr>
            <p:cNvPr id="4547" name="Google Shape;4547;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64"/>
          <p:cNvGrpSpPr/>
          <p:nvPr/>
        </p:nvGrpSpPr>
        <p:grpSpPr>
          <a:xfrm>
            <a:off x="1990126" y="3695937"/>
            <a:ext cx="962257" cy="139127"/>
            <a:chOff x="4411970" y="3131459"/>
            <a:chExt cx="710520" cy="117397"/>
          </a:xfrm>
        </p:grpSpPr>
        <p:sp>
          <p:nvSpPr>
            <p:cNvPr id="4550" name="Google Shape;4550;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2" name="Google Shape;4552;p64"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3" name="Google Shape;4553;p64"/>
          <p:cNvGrpSpPr/>
          <p:nvPr/>
        </p:nvGrpSpPr>
        <p:grpSpPr>
          <a:xfrm>
            <a:off x="990271" y="3621603"/>
            <a:ext cx="823838" cy="458988"/>
            <a:chOff x="4411970" y="1801825"/>
            <a:chExt cx="734586" cy="409262"/>
          </a:xfrm>
        </p:grpSpPr>
        <p:sp>
          <p:nvSpPr>
            <p:cNvPr id="4554" name="Google Shape;4554;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6" name="Google Shape;4556;p64"/>
          <p:cNvGrpSpPr/>
          <p:nvPr/>
        </p:nvGrpSpPr>
        <p:grpSpPr>
          <a:xfrm>
            <a:off x="3095243" y="2339173"/>
            <a:ext cx="521514" cy="521514"/>
            <a:chOff x="5681300" y="2527788"/>
            <a:chExt cx="805800" cy="805800"/>
          </a:xfrm>
        </p:grpSpPr>
        <p:sp>
          <p:nvSpPr>
            <p:cNvPr id="4557" name="Google Shape;4557;p6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64"/>
          <p:cNvGrpSpPr/>
          <p:nvPr/>
        </p:nvGrpSpPr>
        <p:grpSpPr>
          <a:xfrm>
            <a:off x="3089483" y="3094865"/>
            <a:ext cx="533033" cy="533033"/>
            <a:chOff x="4049800" y="640400"/>
            <a:chExt cx="858900" cy="858900"/>
          </a:xfrm>
        </p:grpSpPr>
        <p:sp>
          <p:nvSpPr>
            <p:cNvPr id="4560" name="Google Shape;4560;p6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4"/>
          <p:cNvGrpSpPr/>
          <p:nvPr/>
        </p:nvGrpSpPr>
        <p:grpSpPr>
          <a:xfrm>
            <a:off x="3014966" y="3772543"/>
            <a:ext cx="682068" cy="682068"/>
            <a:chOff x="5080188" y="927900"/>
            <a:chExt cx="961200" cy="961200"/>
          </a:xfrm>
        </p:grpSpPr>
        <p:sp>
          <p:nvSpPr>
            <p:cNvPr id="4563" name="Google Shape;4563;p6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64"/>
          <p:cNvGrpSpPr/>
          <p:nvPr/>
        </p:nvGrpSpPr>
        <p:grpSpPr>
          <a:xfrm>
            <a:off x="4478465" y="3869234"/>
            <a:ext cx="505650" cy="504006"/>
            <a:chOff x="6039282" y="1042577"/>
            <a:chExt cx="734315" cy="731929"/>
          </a:xfrm>
        </p:grpSpPr>
        <p:sp>
          <p:nvSpPr>
            <p:cNvPr id="4572" name="Google Shape;4572;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64"/>
          <p:cNvGrpSpPr/>
          <p:nvPr/>
        </p:nvGrpSpPr>
        <p:grpSpPr>
          <a:xfrm>
            <a:off x="5091067" y="2298862"/>
            <a:ext cx="567744" cy="602136"/>
            <a:chOff x="1825800" y="1651625"/>
            <a:chExt cx="539989" cy="571775"/>
          </a:xfrm>
        </p:grpSpPr>
        <p:sp>
          <p:nvSpPr>
            <p:cNvPr id="4594" name="Google Shape;4594;p6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64"/>
          <p:cNvGrpSpPr/>
          <p:nvPr/>
        </p:nvGrpSpPr>
        <p:grpSpPr>
          <a:xfrm>
            <a:off x="3765995" y="3855579"/>
            <a:ext cx="508123" cy="507955"/>
            <a:chOff x="1897577" y="2802432"/>
            <a:chExt cx="492176" cy="492014"/>
          </a:xfrm>
        </p:grpSpPr>
        <p:sp>
          <p:nvSpPr>
            <p:cNvPr id="4599" name="Google Shape;4599;p6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64"/>
          <p:cNvGrpSpPr/>
          <p:nvPr/>
        </p:nvGrpSpPr>
        <p:grpSpPr>
          <a:xfrm>
            <a:off x="997525" y="4169123"/>
            <a:ext cx="809227" cy="200842"/>
            <a:chOff x="2013045" y="4813233"/>
            <a:chExt cx="921986" cy="228854"/>
          </a:xfrm>
        </p:grpSpPr>
        <p:sp>
          <p:nvSpPr>
            <p:cNvPr id="4612" name="Google Shape;4612;p6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64"/>
          <p:cNvGrpSpPr/>
          <p:nvPr/>
        </p:nvGrpSpPr>
        <p:grpSpPr>
          <a:xfrm>
            <a:off x="1005985" y="2656004"/>
            <a:ext cx="792421" cy="269941"/>
            <a:chOff x="1046767" y="4756633"/>
            <a:chExt cx="859646" cy="292841"/>
          </a:xfrm>
        </p:grpSpPr>
        <p:sp>
          <p:nvSpPr>
            <p:cNvPr id="4615" name="Google Shape;4615;p6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8" name="Google Shape;4618;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2" name="Google Shape;4622;p64"/>
          <p:cNvGrpSpPr/>
          <p:nvPr/>
        </p:nvGrpSpPr>
        <p:grpSpPr>
          <a:xfrm>
            <a:off x="7141841" y="2550562"/>
            <a:ext cx="166473" cy="141497"/>
            <a:chOff x="4660325" y="1866850"/>
            <a:chExt cx="68350" cy="58100"/>
          </a:xfrm>
        </p:grpSpPr>
        <p:sp>
          <p:nvSpPr>
            <p:cNvPr id="4623" name="Google Shape;4623;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4"/>
          <p:cNvGrpSpPr/>
          <p:nvPr/>
        </p:nvGrpSpPr>
        <p:grpSpPr>
          <a:xfrm>
            <a:off x="7451186" y="2576286"/>
            <a:ext cx="162515" cy="90049"/>
            <a:chOff x="4791775" y="1877500"/>
            <a:chExt cx="66725" cy="36975"/>
          </a:xfrm>
        </p:grpSpPr>
        <p:sp>
          <p:nvSpPr>
            <p:cNvPr id="4626" name="Google Shape;4626;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64"/>
          <p:cNvGrpSpPr/>
          <p:nvPr/>
        </p:nvGrpSpPr>
        <p:grpSpPr>
          <a:xfrm>
            <a:off x="7772899" y="2576286"/>
            <a:ext cx="144979" cy="90049"/>
            <a:chOff x="4923925" y="1877500"/>
            <a:chExt cx="59525" cy="36975"/>
          </a:xfrm>
        </p:grpSpPr>
        <p:sp>
          <p:nvSpPr>
            <p:cNvPr id="4629" name="Google Shape;4629;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64"/>
          <p:cNvGrpSpPr/>
          <p:nvPr/>
        </p:nvGrpSpPr>
        <p:grpSpPr>
          <a:xfrm>
            <a:off x="8067390" y="2558477"/>
            <a:ext cx="141447" cy="125667"/>
            <a:chOff x="5058450" y="1870100"/>
            <a:chExt cx="58075" cy="51600"/>
          </a:xfrm>
        </p:grpSpPr>
        <p:sp>
          <p:nvSpPr>
            <p:cNvPr id="4632" name="Google Shape;4632;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64"/>
          <p:cNvGrpSpPr/>
          <p:nvPr/>
        </p:nvGrpSpPr>
        <p:grpSpPr>
          <a:xfrm>
            <a:off x="7481905" y="2980885"/>
            <a:ext cx="101077" cy="107645"/>
            <a:chOff x="4811425" y="2065025"/>
            <a:chExt cx="41500" cy="44200"/>
          </a:xfrm>
        </p:grpSpPr>
        <p:sp>
          <p:nvSpPr>
            <p:cNvPr id="4635" name="Google Shape;4635;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64"/>
          <p:cNvGrpSpPr/>
          <p:nvPr/>
        </p:nvGrpSpPr>
        <p:grpSpPr>
          <a:xfrm>
            <a:off x="7774342" y="2981098"/>
            <a:ext cx="120867" cy="107218"/>
            <a:chOff x="4929875" y="2065025"/>
            <a:chExt cx="49625" cy="44025"/>
          </a:xfrm>
        </p:grpSpPr>
        <p:sp>
          <p:nvSpPr>
            <p:cNvPr id="4638" name="Google Shape;4638;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64"/>
          <p:cNvGrpSpPr/>
          <p:nvPr/>
        </p:nvGrpSpPr>
        <p:grpSpPr>
          <a:xfrm>
            <a:off x="8103011" y="2984112"/>
            <a:ext cx="70206" cy="101191"/>
            <a:chOff x="5083925" y="2066350"/>
            <a:chExt cx="28825" cy="41550"/>
          </a:xfrm>
        </p:grpSpPr>
        <p:sp>
          <p:nvSpPr>
            <p:cNvPr id="4641" name="Google Shape;4641;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64"/>
          <p:cNvGrpSpPr/>
          <p:nvPr/>
        </p:nvGrpSpPr>
        <p:grpSpPr>
          <a:xfrm>
            <a:off x="7134565" y="2999759"/>
            <a:ext cx="181026" cy="69896"/>
            <a:chOff x="4659775" y="2072775"/>
            <a:chExt cx="74325" cy="28700"/>
          </a:xfrm>
        </p:grpSpPr>
        <p:sp>
          <p:nvSpPr>
            <p:cNvPr id="4644" name="Google Shape;4644;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4"/>
          <p:cNvGrpSpPr/>
          <p:nvPr/>
        </p:nvGrpSpPr>
        <p:grpSpPr>
          <a:xfrm>
            <a:off x="8054421" y="2790324"/>
            <a:ext cx="167387" cy="89197"/>
            <a:chOff x="4662475" y="1976500"/>
            <a:chExt cx="68725" cy="36625"/>
          </a:xfrm>
        </p:grpSpPr>
        <p:sp>
          <p:nvSpPr>
            <p:cNvPr id="4648" name="Google Shape;4648;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64"/>
          <p:cNvGrpSpPr/>
          <p:nvPr/>
        </p:nvGrpSpPr>
        <p:grpSpPr>
          <a:xfrm>
            <a:off x="7751326" y="2793764"/>
            <a:ext cx="166899" cy="82317"/>
            <a:chOff x="4920150" y="1977875"/>
            <a:chExt cx="68525" cy="33800"/>
          </a:xfrm>
        </p:grpSpPr>
        <p:sp>
          <p:nvSpPr>
            <p:cNvPr id="4652" name="Google Shape;4652;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64"/>
          <p:cNvGrpSpPr/>
          <p:nvPr/>
        </p:nvGrpSpPr>
        <p:grpSpPr>
          <a:xfrm>
            <a:off x="7162483" y="3197682"/>
            <a:ext cx="125190" cy="127859"/>
            <a:chOff x="4676550" y="2160575"/>
            <a:chExt cx="51400" cy="52500"/>
          </a:xfrm>
        </p:grpSpPr>
        <p:sp>
          <p:nvSpPr>
            <p:cNvPr id="4656" name="Google Shape;4656;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64"/>
          <p:cNvGrpSpPr/>
          <p:nvPr/>
        </p:nvGrpSpPr>
        <p:grpSpPr>
          <a:xfrm>
            <a:off x="7459741" y="3204714"/>
            <a:ext cx="145405" cy="113794"/>
            <a:chOff x="4768325" y="2163475"/>
            <a:chExt cx="59700" cy="46725"/>
          </a:xfrm>
        </p:grpSpPr>
        <p:sp>
          <p:nvSpPr>
            <p:cNvPr id="4660" name="Google Shape;4660;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2" name="Google Shape;4662;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8" name="Google Shape;4668;p64"/>
          <p:cNvGrpSpPr/>
          <p:nvPr/>
        </p:nvGrpSpPr>
        <p:grpSpPr>
          <a:xfrm>
            <a:off x="7476059" y="3459808"/>
            <a:ext cx="112768" cy="106853"/>
            <a:chOff x="4768575" y="2253950"/>
            <a:chExt cx="46300" cy="43875"/>
          </a:xfrm>
        </p:grpSpPr>
        <p:sp>
          <p:nvSpPr>
            <p:cNvPr id="4669" name="Google Shape;4669;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64"/>
          <p:cNvGrpSpPr/>
          <p:nvPr/>
        </p:nvGrpSpPr>
        <p:grpSpPr>
          <a:xfrm>
            <a:off x="7775682" y="3948834"/>
            <a:ext cx="118187" cy="146246"/>
            <a:chOff x="4960900" y="2433225"/>
            <a:chExt cx="48525" cy="60050"/>
          </a:xfrm>
        </p:grpSpPr>
        <p:sp>
          <p:nvSpPr>
            <p:cNvPr id="4672" name="Google Shape;4672;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64"/>
          <p:cNvGrpSpPr/>
          <p:nvPr/>
        </p:nvGrpSpPr>
        <p:grpSpPr>
          <a:xfrm>
            <a:off x="7464247" y="4212895"/>
            <a:ext cx="136394" cy="143810"/>
            <a:chOff x="4854075" y="2527625"/>
            <a:chExt cx="56000" cy="59050"/>
          </a:xfrm>
        </p:grpSpPr>
        <p:sp>
          <p:nvSpPr>
            <p:cNvPr id="4675" name="Google Shape;4675;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7" name="Google Shape;4677;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0" name="Google Shape;4680;p64"/>
          <p:cNvGrpSpPr/>
          <p:nvPr/>
        </p:nvGrpSpPr>
        <p:grpSpPr>
          <a:xfrm>
            <a:off x="8088458" y="3676639"/>
            <a:ext cx="99312" cy="160797"/>
            <a:chOff x="5059700" y="2334775"/>
            <a:chExt cx="40775" cy="66025"/>
          </a:xfrm>
        </p:grpSpPr>
        <p:sp>
          <p:nvSpPr>
            <p:cNvPr id="4681" name="Google Shape;4681;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64"/>
          <p:cNvGrpSpPr/>
          <p:nvPr/>
        </p:nvGrpSpPr>
        <p:grpSpPr>
          <a:xfrm>
            <a:off x="8045622" y="3941771"/>
            <a:ext cx="184984" cy="160371"/>
            <a:chOff x="5037700" y="2430325"/>
            <a:chExt cx="75950" cy="65850"/>
          </a:xfrm>
        </p:grpSpPr>
        <p:sp>
          <p:nvSpPr>
            <p:cNvPr id="4691" name="Google Shape;4691;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64"/>
          <p:cNvGrpSpPr/>
          <p:nvPr/>
        </p:nvGrpSpPr>
        <p:grpSpPr>
          <a:xfrm>
            <a:off x="7465128" y="3708223"/>
            <a:ext cx="173014" cy="97629"/>
            <a:chOff x="4756975" y="2341800"/>
            <a:chExt cx="91975" cy="51925"/>
          </a:xfrm>
        </p:grpSpPr>
        <p:sp>
          <p:nvSpPr>
            <p:cNvPr id="4694" name="Google Shape;4694;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4"/>
          <p:cNvGrpSpPr/>
          <p:nvPr/>
        </p:nvGrpSpPr>
        <p:grpSpPr>
          <a:xfrm>
            <a:off x="7732065" y="4196920"/>
            <a:ext cx="212497" cy="175761"/>
            <a:chOff x="4943575" y="2516350"/>
            <a:chExt cx="98675" cy="81700"/>
          </a:xfrm>
        </p:grpSpPr>
        <p:sp>
          <p:nvSpPr>
            <p:cNvPr id="4715" name="Google Shape;4715;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801"/>
        <p:cNvGrpSpPr/>
        <p:nvPr/>
      </p:nvGrpSpPr>
      <p:grpSpPr>
        <a:xfrm>
          <a:off x="0" y="0"/>
          <a:ext cx="0" cy="0"/>
          <a:chOff x="0" y="0"/>
          <a:chExt cx="0" cy="0"/>
        </a:xfrm>
      </p:grpSpPr>
      <p:grpSp>
        <p:nvGrpSpPr>
          <p:cNvPr id="4802" name="Google Shape;4802;p65"/>
          <p:cNvGrpSpPr/>
          <p:nvPr/>
        </p:nvGrpSpPr>
        <p:grpSpPr>
          <a:xfrm>
            <a:off x="722058" y="957091"/>
            <a:ext cx="2492868" cy="1379876"/>
            <a:chOff x="2654821" y="2311071"/>
            <a:chExt cx="2279715" cy="1262120"/>
          </a:xfrm>
        </p:grpSpPr>
        <p:grpSp>
          <p:nvGrpSpPr>
            <p:cNvPr id="4803" name="Google Shape;4803;p65"/>
            <p:cNvGrpSpPr/>
            <p:nvPr/>
          </p:nvGrpSpPr>
          <p:grpSpPr>
            <a:xfrm>
              <a:off x="4034269" y="2840745"/>
              <a:ext cx="40212" cy="36437"/>
              <a:chOff x="4293400" y="2574725"/>
              <a:chExt cx="84425" cy="80100"/>
            </a:xfrm>
          </p:grpSpPr>
          <p:sp>
            <p:nvSpPr>
              <p:cNvPr id="4804" name="Google Shape;4804;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805" name="Google Shape;4805;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65"/>
            <p:cNvGrpSpPr/>
            <p:nvPr/>
          </p:nvGrpSpPr>
          <p:grpSpPr>
            <a:xfrm>
              <a:off x="3894606" y="2334874"/>
              <a:ext cx="913198" cy="518984"/>
              <a:chOff x="4000175" y="1462675"/>
              <a:chExt cx="1917275" cy="1140875"/>
            </a:xfrm>
          </p:grpSpPr>
          <p:sp>
            <p:nvSpPr>
              <p:cNvPr id="4807" name="Google Shape;4807;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808" name="Google Shape;4808;p65"/>
              <p:cNvGrpSpPr/>
              <p:nvPr/>
            </p:nvGrpSpPr>
            <p:grpSpPr>
              <a:xfrm>
                <a:off x="4000175" y="1462675"/>
                <a:ext cx="1917275" cy="1140875"/>
                <a:chOff x="4000175" y="1462675"/>
                <a:chExt cx="1917275" cy="1140875"/>
              </a:xfrm>
            </p:grpSpPr>
            <p:sp>
              <p:nvSpPr>
                <p:cNvPr id="4809" name="Google Shape;4809;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810" name="Google Shape;4810;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14" name="Google Shape;4814;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65"/>
            <p:cNvGrpSpPr/>
            <p:nvPr/>
          </p:nvGrpSpPr>
          <p:grpSpPr>
            <a:xfrm>
              <a:off x="3875768" y="2846704"/>
              <a:ext cx="44796" cy="47366"/>
              <a:chOff x="3960625" y="2587825"/>
              <a:chExt cx="94050" cy="104125"/>
            </a:xfrm>
          </p:grpSpPr>
          <p:sp>
            <p:nvSpPr>
              <p:cNvPr id="4816" name="Google Shape;4816;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817" name="Google Shape;4817;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65"/>
            <p:cNvGrpSpPr/>
            <p:nvPr/>
          </p:nvGrpSpPr>
          <p:grpSpPr>
            <a:xfrm>
              <a:off x="3782759" y="2807162"/>
              <a:ext cx="82686" cy="85487"/>
              <a:chOff x="3765350" y="2500900"/>
              <a:chExt cx="173600" cy="187925"/>
            </a:xfrm>
          </p:grpSpPr>
          <p:sp>
            <p:nvSpPr>
              <p:cNvPr id="4819" name="Google Shape;4819;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820" name="Google Shape;4820;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5"/>
            <p:cNvGrpSpPr/>
            <p:nvPr/>
          </p:nvGrpSpPr>
          <p:grpSpPr>
            <a:xfrm>
              <a:off x="3775674" y="2798496"/>
              <a:ext cx="40545" cy="23564"/>
              <a:chOff x="3750475" y="2481850"/>
              <a:chExt cx="85125" cy="51800"/>
            </a:xfrm>
          </p:grpSpPr>
          <p:sp>
            <p:nvSpPr>
              <p:cNvPr id="4826" name="Google Shape;4826;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828" name="Google Shape;4828;p65"/>
            <p:cNvGrpSpPr/>
            <p:nvPr/>
          </p:nvGrpSpPr>
          <p:grpSpPr>
            <a:xfrm>
              <a:off x="3716946" y="2776024"/>
              <a:ext cx="81971" cy="76912"/>
              <a:chOff x="3627175" y="2432450"/>
              <a:chExt cx="172100" cy="169075"/>
            </a:xfrm>
          </p:grpSpPr>
          <p:sp>
            <p:nvSpPr>
              <p:cNvPr id="4829" name="Google Shape;4829;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831" name="Google Shape;4831;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832" name="Google Shape;4832;p65"/>
            <p:cNvGrpSpPr/>
            <p:nvPr/>
          </p:nvGrpSpPr>
          <p:grpSpPr>
            <a:xfrm>
              <a:off x="3685682" y="2845624"/>
              <a:ext cx="29311" cy="45055"/>
              <a:chOff x="3561536" y="2585450"/>
              <a:chExt cx="61539" cy="99045"/>
            </a:xfrm>
          </p:grpSpPr>
          <p:sp>
            <p:nvSpPr>
              <p:cNvPr id="4833" name="Google Shape;4833;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835" name="Google Shape;4835;p65"/>
            <p:cNvGrpSpPr/>
            <p:nvPr/>
          </p:nvGrpSpPr>
          <p:grpSpPr>
            <a:xfrm>
              <a:off x="3849905" y="2572252"/>
              <a:ext cx="74339" cy="119559"/>
              <a:chOff x="3906325" y="1984500"/>
              <a:chExt cx="156075" cy="262825"/>
            </a:xfrm>
          </p:grpSpPr>
          <p:sp>
            <p:nvSpPr>
              <p:cNvPr id="4836" name="Google Shape;4836;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837" name="Google Shape;4837;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5"/>
            <p:cNvGrpSpPr/>
            <p:nvPr/>
          </p:nvGrpSpPr>
          <p:grpSpPr>
            <a:xfrm>
              <a:off x="2654821" y="2414345"/>
              <a:ext cx="667570" cy="558731"/>
              <a:chOff x="1397225" y="1637375"/>
              <a:chExt cx="1401575" cy="1228250"/>
            </a:xfrm>
          </p:grpSpPr>
          <p:sp>
            <p:nvSpPr>
              <p:cNvPr id="4839" name="Google Shape;4839;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840" name="Google Shape;4840;p65"/>
              <p:cNvGrpSpPr/>
              <p:nvPr/>
            </p:nvGrpSpPr>
            <p:grpSpPr>
              <a:xfrm>
                <a:off x="1397225" y="1637375"/>
                <a:ext cx="1398775" cy="1228250"/>
                <a:chOff x="1397225" y="1637375"/>
                <a:chExt cx="1398775" cy="1228250"/>
              </a:xfrm>
            </p:grpSpPr>
            <p:sp>
              <p:nvSpPr>
                <p:cNvPr id="4841" name="Google Shape;4841;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3" name="Google Shape;4843;p65"/>
            <p:cNvGrpSpPr/>
            <p:nvPr/>
          </p:nvGrpSpPr>
          <p:grpSpPr>
            <a:xfrm>
              <a:off x="3230417" y="3103734"/>
              <a:ext cx="282982" cy="280332"/>
              <a:chOff x="2605700" y="3152850"/>
              <a:chExt cx="594125" cy="616250"/>
            </a:xfrm>
          </p:grpSpPr>
          <p:sp>
            <p:nvSpPr>
              <p:cNvPr id="4844" name="Google Shape;4844;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845" name="Google Shape;4845;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846" name="Google Shape;4846;p65"/>
            <p:cNvGrpSpPr/>
            <p:nvPr/>
          </p:nvGrpSpPr>
          <p:grpSpPr>
            <a:xfrm>
              <a:off x="3265985" y="3226989"/>
              <a:ext cx="87151" cy="346202"/>
              <a:chOff x="2680375" y="3423800"/>
              <a:chExt cx="182975" cy="761050"/>
            </a:xfrm>
          </p:grpSpPr>
          <p:sp>
            <p:nvSpPr>
              <p:cNvPr id="4847" name="Google Shape;4847;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848" name="Google Shape;4848;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65"/>
            <p:cNvGrpSpPr/>
            <p:nvPr/>
          </p:nvGrpSpPr>
          <p:grpSpPr>
            <a:xfrm>
              <a:off x="3855466" y="3289811"/>
              <a:ext cx="112514" cy="94210"/>
              <a:chOff x="3918000" y="3561900"/>
              <a:chExt cx="236225" cy="207100"/>
            </a:xfrm>
          </p:grpSpPr>
          <p:sp>
            <p:nvSpPr>
              <p:cNvPr id="4850" name="Google Shape;4850;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851" name="Google Shape;4851;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2" name="Google Shape;4852;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855" name="Google Shape;4855;p65"/>
            <p:cNvGrpSpPr/>
            <p:nvPr/>
          </p:nvGrpSpPr>
          <p:grpSpPr>
            <a:xfrm>
              <a:off x="2905224" y="2311071"/>
              <a:ext cx="596721" cy="528992"/>
              <a:chOff x="1922950" y="1410350"/>
              <a:chExt cx="1252825" cy="1162875"/>
            </a:xfrm>
          </p:grpSpPr>
          <p:sp>
            <p:nvSpPr>
              <p:cNvPr id="4856" name="Google Shape;4856;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872" name="Google Shape;4872;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892" name="Google Shape;4892;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93" name="Google Shape;4893;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5"/>
            <p:cNvGrpSpPr/>
            <p:nvPr/>
          </p:nvGrpSpPr>
          <p:grpSpPr>
            <a:xfrm>
              <a:off x="3280929" y="3294542"/>
              <a:ext cx="109894" cy="272224"/>
              <a:chOff x="2711750" y="3572300"/>
              <a:chExt cx="230725" cy="598425"/>
            </a:xfrm>
          </p:grpSpPr>
          <p:sp>
            <p:nvSpPr>
              <p:cNvPr id="4895" name="Google Shape;4895;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7" name="Google Shape;4897;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8" name="Google Shape;4898;p65"/>
            <p:cNvGrpSpPr/>
            <p:nvPr/>
          </p:nvGrpSpPr>
          <p:grpSpPr>
            <a:xfrm>
              <a:off x="3790439" y="2408636"/>
              <a:ext cx="73017" cy="75684"/>
              <a:chOff x="3781475" y="1624825"/>
              <a:chExt cx="153300" cy="166375"/>
            </a:xfrm>
          </p:grpSpPr>
          <p:sp>
            <p:nvSpPr>
              <p:cNvPr id="4899" name="Google Shape;4899;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0" name="Google Shape;4910;p65"/>
            <p:cNvGrpSpPr/>
            <p:nvPr/>
          </p:nvGrpSpPr>
          <p:grpSpPr>
            <a:xfrm>
              <a:off x="4403342" y="3107749"/>
              <a:ext cx="316680" cy="101374"/>
              <a:chOff x="5068275" y="3161675"/>
              <a:chExt cx="664875" cy="222850"/>
            </a:xfrm>
          </p:grpSpPr>
          <p:sp>
            <p:nvSpPr>
              <p:cNvPr id="4911" name="Google Shape;4911;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5" name="Google Shape;4915;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65"/>
            <p:cNvGrpSpPr/>
            <p:nvPr/>
          </p:nvGrpSpPr>
          <p:grpSpPr>
            <a:xfrm>
              <a:off x="3697513" y="2707266"/>
              <a:ext cx="59549" cy="79733"/>
              <a:chOff x="3586375" y="2281300"/>
              <a:chExt cx="125025" cy="175275"/>
            </a:xfrm>
          </p:grpSpPr>
          <p:sp>
            <p:nvSpPr>
              <p:cNvPr id="4945" name="Google Shape;4945;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7" name="Google Shape;4947;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8" name="Google Shape;4948;p65"/>
            <p:cNvGrpSpPr/>
            <p:nvPr/>
          </p:nvGrpSpPr>
          <p:grpSpPr>
            <a:xfrm>
              <a:off x="4513224" y="3221724"/>
              <a:ext cx="274563" cy="280321"/>
              <a:chOff x="5298975" y="3412225"/>
              <a:chExt cx="576450" cy="616225"/>
            </a:xfrm>
          </p:grpSpPr>
          <p:sp>
            <p:nvSpPr>
              <p:cNvPr id="4949" name="Google Shape;4949;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50" name="Google Shape;4950;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65"/>
            <p:cNvGrpSpPr/>
            <p:nvPr/>
          </p:nvGrpSpPr>
          <p:grpSpPr>
            <a:xfrm>
              <a:off x="4824403" y="3421846"/>
              <a:ext cx="110132" cy="130647"/>
              <a:chOff x="5952300" y="3852150"/>
              <a:chExt cx="231225" cy="287200"/>
            </a:xfrm>
          </p:grpSpPr>
          <p:sp>
            <p:nvSpPr>
              <p:cNvPr id="4952" name="Google Shape;4952;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65"/>
            <p:cNvGrpSpPr/>
            <p:nvPr/>
          </p:nvGrpSpPr>
          <p:grpSpPr>
            <a:xfrm>
              <a:off x="4295710" y="3079670"/>
              <a:ext cx="14968" cy="27135"/>
              <a:chOff x="4842300" y="3099950"/>
              <a:chExt cx="31425" cy="59650"/>
            </a:xfrm>
          </p:grpSpPr>
          <p:sp>
            <p:nvSpPr>
              <p:cNvPr id="4963" name="Google Shape;4963;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7" name="Google Shape;4967;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5" name="Google Shape;4975;p65"/>
            <p:cNvGrpSpPr/>
            <p:nvPr/>
          </p:nvGrpSpPr>
          <p:grpSpPr>
            <a:xfrm>
              <a:off x="3831056" y="2816010"/>
              <a:ext cx="37378" cy="27612"/>
              <a:chOff x="3866750" y="2520350"/>
              <a:chExt cx="78475" cy="60700"/>
            </a:xfrm>
          </p:grpSpPr>
          <p:sp>
            <p:nvSpPr>
              <p:cNvPr id="4976" name="Google Shape;4976;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0" name="Google Shape;4980;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997" name="Google Shape;4997;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009" name="Google Shape;5009;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65"/>
            <p:cNvGrpSpPr/>
            <p:nvPr/>
          </p:nvGrpSpPr>
          <p:grpSpPr>
            <a:xfrm>
              <a:off x="3632736" y="3051591"/>
              <a:ext cx="63288" cy="45217"/>
              <a:chOff x="3450375" y="3038225"/>
              <a:chExt cx="132875" cy="99400"/>
            </a:xfrm>
          </p:grpSpPr>
          <p:sp>
            <p:nvSpPr>
              <p:cNvPr id="5023" name="Google Shape;5023;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34" name="Google Shape;5034;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44" name="Google Shape;5044;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050" name="Google Shape;5050;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5"/>
          <p:cNvGrpSpPr/>
          <p:nvPr/>
        </p:nvGrpSpPr>
        <p:grpSpPr>
          <a:xfrm>
            <a:off x="3530618" y="1021765"/>
            <a:ext cx="2078182" cy="1366558"/>
            <a:chOff x="235800" y="830650"/>
            <a:chExt cx="6978450" cy="4588844"/>
          </a:xfrm>
        </p:grpSpPr>
        <p:sp>
          <p:nvSpPr>
            <p:cNvPr id="5061" name="Google Shape;5061;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5"/>
          <p:cNvGrpSpPr/>
          <p:nvPr/>
        </p:nvGrpSpPr>
        <p:grpSpPr>
          <a:xfrm>
            <a:off x="719115" y="2852867"/>
            <a:ext cx="2622876" cy="1333540"/>
            <a:chOff x="238125" y="1038125"/>
            <a:chExt cx="7146800" cy="3633625"/>
          </a:xfrm>
        </p:grpSpPr>
        <p:sp>
          <p:nvSpPr>
            <p:cNvPr id="5068" name="Google Shape;5068;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5"/>
          <p:cNvGrpSpPr/>
          <p:nvPr/>
        </p:nvGrpSpPr>
        <p:grpSpPr>
          <a:xfrm>
            <a:off x="5834043" y="994977"/>
            <a:ext cx="2590840" cy="1380235"/>
            <a:chOff x="233350" y="949250"/>
            <a:chExt cx="7137300" cy="3802300"/>
          </a:xfrm>
        </p:grpSpPr>
        <p:sp>
          <p:nvSpPr>
            <p:cNvPr id="6641" name="Google Shape;6641;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5"/>
          <p:cNvGrpSpPr/>
          <p:nvPr/>
        </p:nvGrpSpPr>
        <p:grpSpPr>
          <a:xfrm>
            <a:off x="7648472" y="3039750"/>
            <a:ext cx="104231" cy="320340"/>
            <a:chOff x="7564426" y="3224343"/>
            <a:chExt cx="119985" cy="368801"/>
          </a:xfrm>
        </p:grpSpPr>
        <p:sp>
          <p:nvSpPr>
            <p:cNvPr id="6693" name="Google Shape;6693;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65"/>
          <p:cNvGrpSpPr/>
          <p:nvPr/>
        </p:nvGrpSpPr>
        <p:grpSpPr>
          <a:xfrm>
            <a:off x="7347961" y="3033852"/>
            <a:ext cx="189489" cy="332132"/>
            <a:chOff x="8370831" y="3202002"/>
            <a:chExt cx="218129" cy="382376"/>
          </a:xfrm>
        </p:grpSpPr>
        <p:sp>
          <p:nvSpPr>
            <p:cNvPr id="6696" name="Google Shape;6696;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5"/>
          <p:cNvGrpSpPr/>
          <p:nvPr/>
        </p:nvGrpSpPr>
        <p:grpSpPr>
          <a:xfrm>
            <a:off x="8071350" y="3444984"/>
            <a:ext cx="309429" cy="267000"/>
            <a:chOff x="6742064" y="3750480"/>
            <a:chExt cx="399315" cy="344560"/>
          </a:xfrm>
        </p:grpSpPr>
        <p:sp>
          <p:nvSpPr>
            <p:cNvPr id="6699" name="Google Shape;6699;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5"/>
          <p:cNvGrpSpPr/>
          <p:nvPr/>
        </p:nvGrpSpPr>
        <p:grpSpPr>
          <a:xfrm>
            <a:off x="7610369" y="3796031"/>
            <a:ext cx="180437" cy="281608"/>
            <a:chOff x="7248525" y="3739696"/>
            <a:chExt cx="230531" cy="359790"/>
          </a:xfrm>
        </p:grpSpPr>
        <p:sp>
          <p:nvSpPr>
            <p:cNvPr id="6702" name="Google Shape;6702;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5"/>
          <p:cNvGrpSpPr/>
          <p:nvPr/>
        </p:nvGrpSpPr>
        <p:grpSpPr>
          <a:xfrm>
            <a:off x="7856288" y="3439255"/>
            <a:ext cx="162896" cy="278710"/>
            <a:chOff x="7601242" y="3729267"/>
            <a:chExt cx="222566" cy="380803"/>
          </a:xfrm>
        </p:grpSpPr>
        <p:sp>
          <p:nvSpPr>
            <p:cNvPr id="6705" name="Google Shape;6705;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8" name="Google Shape;6708;p65"/>
          <p:cNvGrpSpPr/>
          <p:nvPr/>
        </p:nvGrpSpPr>
        <p:grpSpPr>
          <a:xfrm>
            <a:off x="7345934" y="3440396"/>
            <a:ext cx="193543" cy="275990"/>
            <a:chOff x="8304647" y="3738687"/>
            <a:chExt cx="225076" cy="320956"/>
          </a:xfrm>
        </p:grpSpPr>
        <p:sp>
          <p:nvSpPr>
            <p:cNvPr id="6709" name="Google Shape;6709;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65"/>
          <p:cNvGrpSpPr/>
          <p:nvPr/>
        </p:nvGrpSpPr>
        <p:grpSpPr>
          <a:xfrm>
            <a:off x="7618426" y="3440396"/>
            <a:ext cx="178492" cy="275990"/>
            <a:chOff x="8615101" y="3738687"/>
            <a:chExt cx="207573" cy="320956"/>
          </a:xfrm>
        </p:grpSpPr>
        <p:sp>
          <p:nvSpPr>
            <p:cNvPr id="6713" name="Google Shape;6713;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6" name="Google Shape;6716;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7" name="Google Shape;6717;p65"/>
          <p:cNvGrpSpPr/>
          <p:nvPr/>
        </p:nvGrpSpPr>
        <p:grpSpPr>
          <a:xfrm>
            <a:off x="6013131" y="3561884"/>
            <a:ext cx="557670" cy="511283"/>
            <a:chOff x="6015419" y="3716859"/>
            <a:chExt cx="557671" cy="511283"/>
          </a:xfrm>
        </p:grpSpPr>
        <p:sp>
          <p:nvSpPr>
            <p:cNvPr id="6718" name="Google Shape;6718;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65"/>
            <p:cNvGrpSpPr/>
            <p:nvPr/>
          </p:nvGrpSpPr>
          <p:grpSpPr>
            <a:xfrm>
              <a:off x="6036094" y="3716980"/>
              <a:ext cx="529860" cy="510468"/>
              <a:chOff x="6036094" y="3716980"/>
              <a:chExt cx="529860" cy="510468"/>
            </a:xfrm>
          </p:grpSpPr>
          <p:sp>
            <p:nvSpPr>
              <p:cNvPr id="6720" name="Google Shape;6720;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0" name="Google Shape;6730;p65"/>
          <p:cNvGrpSpPr/>
          <p:nvPr/>
        </p:nvGrpSpPr>
        <p:grpSpPr>
          <a:xfrm>
            <a:off x="6642016" y="2918653"/>
            <a:ext cx="576302" cy="511871"/>
            <a:chOff x="6644304" y="3073628"/>
            <a:chExt cx="576302" cy="511871"/>
          </a:xfrm>
        </p:grpSpPr>
        <p:sp>
          <p:nvSpPr>
            <p:cNvPr id="6731" name="Google Shape;6731;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2" name="Google Shape;6732;p65"/>
            <p:cNvGrpSpPr/>
            <p:nvPr/>
          </p:nvGrpSpPr>
          <p:grpSpPr>
            <a:xfrm>
              <a:off x="6712169" y="3085440"/>
              <a:ext cx="481622" cy="494913"/>
              <a:chOff x="6712169" y="3085440"/>
              <a:chExt cx="481622" cy="494913"/>
            </a:xfrm>
          </p:grpSpPr>
          <p:sp>
            <p:nvSpPr>
              <p:cNvPr id="6733" name="Google Shape;6733;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8" name="Google Shape;6738;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1" name="Google Shape;6741;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65"/>
          <p:cNvGrpSpPr/>
          <p:nvPr/>
        </p:nvGrpSpPr>
        <p:grpSpPr>
          <a:xfrm>
            <a:off x="6649867" y="3561648"/>
            <a:ext cx="560631" cy="511352"/>
            <a:chOff x="6652154" y="3716623"/>
            <a:chExt cx="560631" cy="511352"/>
          </a:xfrm>
        </p:grpSpPr>
        <p:sp>
          <p:nvSpPr>
            <p:cNvPr id="6743" name="Google Shape;6743;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65"/>
            <p:cNvGrpSpPr/>
            <p:nvPr/>
          </p:nvGrpSpPr>
          <p:grpSpPr>
            <a:xfrm>
              <a:off x="6669657" y="3716715"/>
              <a:ext cx="466779" cy="464290"/>
              <a:chOff x="6669657" y="3716715"/>
              <a:chExt cx="466779" cy="464290"/>
            </a:xfrm>
          </p:grpSpPr>
          <p:sp>
            <p:nvSpPr>
              <p:cNvPr id="6745" name="Google Shape;6745;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8" name="Google Shape;6758;p65"/>
          <p:cNvGrpSpPr/>
          <p:nvPr/>
        </p:nvGrpSpPr>
        <p:grpSpPr>
          <a:xfrm>
            <a:off x="7843958" y="3843056"/>
            <a:ext cx="187557" cy="187557"/>
            <a:chOff x="8565775" y="671075"/>
            <a:chExt cx="441000" cy="441000"/>
          </a:xfrm>
        </p:grpSpPr>
        <p:sp>
          <p:nvSpPr>
            <p:cNvPr id="6759" name="Google Shape;6759;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1" name="Google Shape;6761;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3" name="Google Shape;6763;p65"/>
          <p:cNvGrpSpPr/>
          <p:nvPr/>
        </p:nvGrpSpPr>
        <p:grpSpPr>
          <a:xfrm>
            <a:off x="5997813" y="2921275"/>
            <a:ext cx="587871" cy="512373"/>
            <a:chOff x="6000100" y="3076250"/>
            <a:chExt cx="587871" cy="512373"/>
          </a:xfrm>
        </p:grpSpPr>
        <p:sp>
          <p:nvSpPr>
            <p:cNvPr id="6764" name="Google Shape;6764;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5" name="Google Shape;6765;p65"/>
            <p:cNvGrpSpPr/>
            <p:nvPr/>
          </p:nvGrpSpPr>
          <p:grpSpPr>
            <a:xfrm>
              <a:off x="6031360" y="3076713"/>
              <a:ext cx="539107" cy="480965"/>
              <a:chOff x="6031360" y="3076713"/>
              <a:chExt cx="539107" cy="480965"/>
            </a:xfrm>
          </p:grpSpPr>
          <p:sp>
            <p:nvSpPr>
              <p:cNvPr id="6766" name="Google Shape;6766;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3" name="Google Shape;6773;p65"/>
          <p:cNvGrpSpPr/>
          <p:nvPr/>
        </p:nvGrpSpPr>
        <p:grpSpPr>
          <a:xfrm>
            <a:off x="3574273" y="2854307"/>
            <a:ext cx="2241344" cy="1330656"/>
            <a:chOff x="3597785" y="3065882"/>
            <a:chExt cx="2241344" cy="1330656"/>
          </a:xfrm>
        </p:grpSpPr>
        <p:grpSp>
          <p:nvGrpSpPr>
            <p:cNvPr id="6774" name="Google Shape;6774;p65"/>
            <p:cNvGrpSpPr/>
            <p:nvPr/>
          </p:nvGrpSpPr>
          <p:grpSpPr>
            <a:xfrm>
              <a:off x="5296908" y="3937355"/>
              <a:ext cx="143198" cy="32380"/>
              <a:chOff x="5296908" y="3937355"/>
              <a:chExt cx="143198" cy="32380"/>
            </a:xfrm>
          </p:grpSpPr>
          <p:sp>
            <p:nvSpPr>
              <p:cNvPr id="6775" name="Google Shape;6775;p65"/>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6" name="Google Shape;6776;p65"/>
              <p:cNvGrpSpPr/>
              <p:nvPr/>
            </p:nvGrpSpPr>
            <p:grpSpPr>
              <a:xfrm>
                <a:off x="5402331" y="3937355"/>
                <a:ext cx="37776" cy="32380"/>
                <a:chOff x="5402331" y="3937355"/>
                <a:chExt cx="37776" cy="32380"/>
              </a:xfrm>
            </p:grpSpPr>
            <p:sp>
              <p:nvSpPr>
                <p:cNvPr id="6777" name="Google Shape;6777;p65"/>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5"/>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65"/>
              <p:cNvGrpSpPr/>
              <p:nvPr/>
            </p:nvGrpSpPr>
            <p:grpSpPr>
              <a:xfrm>
                <a:off x="5296908" y="3937355"/>
                <a:ext cx="37783" cy="32380"/>
                <a:chOff x="5296908" y="3937355"/>
                <a:chExt cx="37783" cy="32380"/>
              </a:xfrm>
            </p:grpSpPr>
            <p:sp>
              <p:nvSpPr>
                <p:cNvPr id="6780" name="Google Shape;6780;p65"/>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5"/>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2" name="Google Shape;6782;p65"/>
            <p:cNvGrpSpPr/>
            <p:nvPr/>
          </p:nvGrpSpPr>
          <p:grpSpPr>
            <a:xfrm>
              <a:off x="4724163" y="3119631"/>
              <a:ext cx="120838" cy="84218"/>
              <a:chOff x="4724163" y="3119631"/>
              <a:chExt cx="120838" cy="84218"/>
            </a:xfrm>
          </p:grpSpPr>
          <p:grpSp>
            <p:nvGrpSpPr>
              <p:cNvPr id="6783" name="Google Shape;6783;p65"/>
              <p:cNvGrpSpPr/>
              <p:nvPr/>
            </p:nvGrpSpPr>
            <p:grpSpPr>
              <a:xfrm>
                <a:off x="4746712" y="3132773"/>
                <a:ext cx="86869" cy="56424"/>
                <a:chOff x="4746712" y="3132773"/>
                <a:chExt cx="86869" cy="56424"/>
              </a:xfrm>
            </p:grpSpPr>
            <p:sp>
              <p:nvSpPr>
                <p:cNvPr id="6784" name="Google Shape;6784;p65"/>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5"/>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5"/>
              <p:cNvGrpSpPr/>
              <p:nvPr/>
            </p:nvGrpSpPr>
            <p:grpSpPr>
              <a:xfrm>
                <a:off x="4773634" y="3143336"/>
                <a:ext cx="37776" cy="32451"/>
                <a:chOff x="4773634" y="3143336"/>
                <a:chExt cx="37776" cy="32451"/>
              </a:xfrm>
            </p:grpSpPr>
            <p:sp>
              <p:nvSpPr>
                <p:cNvPr id="6787" name="Google Shape;6787;p65"/>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5"/>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5"/>
              <p:cNvGrpSpPr/>
              <p:nvPr/>
            </p:nvGrpSpPr>
            <p:grpSpPr>
              <a:xfrm>
                <a:off x="4724163" y="3131248"/>
                <a:ext cx="37776" cy="32459"/>
                <a:chOff x="4724163" y="3131248"/>
                <a:chExt cx="37776" cy="32459"/>
              </a:xfrm>
            </p:grpSpPr>
            <p:sp>
              <p:nvSpPr>
                <p:cNvPr id="6790" name="Google Shape;6790;p65"/>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65"/>
              <p:cNvGrpSpPr/>
              <p:nvPr/>
            </p:nvGrpSpPr>
            <p:grpSpPr>
              <a:xfrm>
                <a:off x="4755081" y="3176054"/>
                <a:ext cx="32357" cy="27795"/>
                <a:chOff x="4755081" y="3176054"/>
                <a:chExt cx="32357" cy="27795"/>
              </a:xfrm>
            </p:grpSpPr>
            <p:sp>
              <p:nvSpPr>
                <p:cNvPr id="6793" name="Google Shape;6793;p65"/>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5"/>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5"/>
              <p:cNvGrpSpPr/>
              <p:nvPr/>
            </p:nvGrpSpPr>
            <p:grpSpPr>
              <a:xfrm>
                <a:off x="4812550" y="3119631"/>
                <a:ext cx="32451" cy="27803"/>
                <a:chOff x="4812550" y="3119631"/>
                <a:chExt cx="32451" cy="27803"/>
              </a:xfrm>
            </p:grpSpPr>
            <p:sp>
              <p:nvSpPr>
                <p:cNvPr id="6796" name="Google Shape;6796;p65"/>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5"/>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8" name="Google Shape;6798;p65"/>
            <p:cNvGrpSpPr/>
            <p:nvPr/>
          </p:nvGrpSpPr>
          <p:grpSpPr>
            <a:xfrm>
              <a:off x="5382826" y="4027197"/>
              <a:ext cx="268967" cy="250422"/>
              <a:chOff x="5382826" y="4027197"/>
              <a:chExt cx="268967" cy="250422"/>
            </a:xfrm>
          </p:grpSpPr>
          <p:grpSp>
            <p:nvGrpSpPr>
              <p:cNvPr id="6799" name="Google Shape;6799;p65"/>
              <p:cNvGrpSpPr/>
              <p:nvPr/>
            </p:nvGrpSpPr>
            <p:grpSpPr>
              <a:xfrm>
                <a:off x="5405280" y="4042510"/>
                <a:ext cx="237570" cy="218647"/>
                <a:chOff x="5405280" y="4042510"/>
                <a:chExt cx="237570" cy="218647"/>
              </a:xfrm>
            </p:grpSpPr>
            <p:sp>
              <p:nvSpPr>
                <p:cNvPr id="6800" name="Google Shape;6800;p65"/>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5"/>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5"/>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5"/>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5"/>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5"/>
              <p:cNvGrpSpPr/>
              <p:nvPr/>
            </p:nvGrpSpPr>
            <p:grpSpPr>
              <a:xfrm>
                <a:off x="5382826" y="4125549"/>
                <a:ext cx="37776" cy="32380"/>
                <a:chOff x="5382826" y="4125549"/>
                <a:chExt cx="37776" cy="32380"/>
              </a:xfrm>
            </p:grpSpPr>
            <p:sp>
              <p:nvSpPr>
                <p:cNvPr id="6807" name="Google Shape;6807;p65"/>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5"/>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5"/>
              <p:cNvGrpSpPr/>
              <p:nvPr/>
            </p:nvGrpSpPr>
            <p:grpSpPr>
              <a:xfrm>
                <a:off x="5475680" y="4195587"/>
                <a:ext cx="37783" cy="32364"/>
                <a:chOff x="5475680" y="4195587"/>
                <a:chExt cx="37783" cy="32364"/>
              </a:xfrm>
            </p:grpSpPr>
            <p:sp>
              <p:nvSpPr>
                <p:cNvPr id="6810" name="Google Shape;6810;p65"/>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5"/>
              <p:cNvGrpSpPr/>
              <p:nvPr/>
            </p:nvGrpSpPr>
            <p:grpSpPr>
              <a:xfrm>
                <a:off x="5532575" y="4027197"/>
                <a:ext cx="33308" cy="32262"/>
                <a:chOff x="5532575" y="4027197"/>
                <a:chExt cx="33308" cy="32262"/>
              </a:xfrm>
            </p:grpSpPr>
            <p:sp>
              <p:nvSpPr>
                <p:cNvPr id="6813" name="Google Shape;6813;p65"/>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5"/>
              <p:cNvGrpSpPr/>
              <p:nvPr/>
            </p:nvGrpSpPr>
            <p:grpSpPr>
              <a:xfrm>
                <a:off x="5590706" y="4245348"/>
                <a:ext cx="33497" cy="32270"/>
                <a:chOff x="5590706" y="4245348"/>
                <a:chExt cx="33497" cy="32270"/>
              </a:xfrm>
            </p:grpSpPr>
            <p:sp>
              <p:nvSpPr>
                <p:cNvPr id="6816" name="Google Shape;6816;p65"/>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5"/>
              <p:cNvGrpSpPr/>
              <p:nvPr/>
            </p:nvGrpSpPr>
            <p:grpSpPr>
              <a:xfrm>
                <a:off x="5618681" y="4109677"/>
                <a:ext cx="33112" cy="32357"/>
                <a:chOff x="5618681" y="4109677"/>
                <a:chExt cx="33112" cy="32357"/>
              </a:xfrm>
            </p:grpSpPr>
            <p:sp>
              <p:nvSpPr>
                <p:cNvPr id="6819" name="Google Shape;6819;p65"/>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5"/>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5"/>
              <p:cNvGrpSpPr/>
              <p:nvPr/>
            </p:nvGrpSpPr>
            <p:grpSpPr>
              <a:xfrm>
                <a:off x="5479298" y="4128262"/>
                <a:ext cx="31405" cy="26906"/>
                <a:chOff x="5479298" y="4128262"/>
                <a:chExt cx="31405" cy="26906"/>
              </a:xfrm>
            </p:grpSpPr>
            <p:sp>
              <p:nvSpPr>
                <p:cNvPr id="6822" name="Google Shape;6822;p65"/>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5"/>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65"/>
              <p:cNvGrpSpPr/>
              <p:nvPr/>
            </p:nvGrpSpPr>
            <p:grpSpPr>
              <a:xfrm>
                <a:off x="5582903" y="4180116"/>
                <a:ext cx="31499" cy="26898"/>
                <a:chOff x="5582903" y="4180116"/>
                <a:chExt cx="31499" cy="26898"/>
              </a:xfrm>
            </p:grpSpPr>
            <p:sp>
              <p:nvSpPr>
                <p:cNvPr id="6825" name="Google Shape;6825;p65"/>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5"/>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7" name="Google Shape;6827;p65"/>
            <p:cNvGrpSpPr/>
            <p:nvPr/>
          </p:nvGrpSpPr>
          <p:grpSpPr>
            <a:xfrm>
              <a:off x="3977681" y="3230323"/>
              <a:ext cx="94584" cy="84085"/>
              <a:chOff x="3977681" y="3230323"/>
              <a:chExt cx="94584" cy="84085"/>
            </a:xfrm>
          </p:grpSpPr>
          <p:grpSp>
            <p:nvGrpSpPr>
              <p:cNvPr id="6828" name="Google Shape;6828;p65"/>
              <p:cNvGrpSpPr/>
              <p:nvPr/>
            </p:nvGrpSpPr>
            <p:grpSpPr>
              <a:xfrm>
                <a:off x="4000135" y="3243041"/>
                <a:ext cx="59570" cy="57186"/>
                <a:chOff x="4000135" y="3243041"/>
                <a:chExt cx="59570" cy="57186"/>
              </a:xfrm>
            </p:grpSpPr>
            <p:sp>
              <p:nvSpPr>
                <p:cNvPr id="6829" name="Google Shape;6829;p65"/>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5"/>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5"/>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5"/>
              <p:cNvGrpSpPr/>
              <p:nvPr/>
            </p:nvGrpSpPr>
            <p:grpSpPr>
              <a:xfrm>
                <a:off x="3977681" y="3245872"/>
                <a:ext cx="37783" cy="32380"/>
                <a:chOff x="3977681" y="3245872"/>
                <a:chExt cx="37783" cy="32380"/>
              </a:xfrm>
            </p:grpSpPr>
            <p:sp>
              <p:nvSpPr>
                <p:cNvPr id="6833" name="Google Shape;6833;p65"/>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5"/>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5"/>
              <p:cNvGrpSpPr/>
              <p:nvPr/>
            </p:nvGrpSpPr>
            <p:grpSpPr>
              <a:xfrm>
                <a:off x="4040860" y="3262672"/>
                <a:ext cx="31405" cy="27001"/>
                <a:chOff x="4040860" y="3262672"/>
                <a:chExt cx="31405" cy="27001"/>
              </a:xfrm>
            </p:grpSpPr>
            <p:sp>
              <p:nvSpPr>
                <p:cNvPr id="6836" name="Google Shape;6836;p65"/>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5"/>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5"/>
              <p:cNvGrpSpPr/>
              <p:nvPr/>
            </p:nvGrpSpPr>
            <p:grpSpPr>
              <a:xfrm>
                <a:off x="4021072" y="3230323"/>
                <a:ext cx="31397" cy="26906"/>
                <a:chOff x="4021072" y="3230323"/>
                <a:chExt cx="31397" cy="26906"/>
              </a:xfrm>
            </p:grpSpPr>
            <p:sp>
              <p:nvSpPr>
                <p:cNvPr id="6839" name="Google Shape;6839;p65"/>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5"/>
              <p:cNvGrpSpPr/>
              <p:nvPr/>
            </p:nvGrpSpPr>
            <p:grpSpPr>
              <a:xfrm>
                <a:off x="4001472" y="3287462"/>
                <a:ext cx="31499" cy="26945"/>
                <a:chOff x="4001472" y="3287462"/>
                <a:chExt cx="31499" cy="26945"/>
              </a:xfrm>
            </p:grpSpPr>
            <p:sp>
              <p:nvSpPr>
                <p:cNvPr id="6842" name="Google Shape;6842;p65"/>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5"/>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65"/>
            <p:cNvGrpSpPr/>
            <p:nvPr/>
          </p:nvGrpSpPr>
          <p:grpSpPr>
            <a:xfrm>
              <a:off x="4084715" y="3258865"/>
              <a:ext cx="184961" cy="137268"/>
              <a:chOff x="4084715" y="3258865"/>
              <a:chExt cx="184961" cy="137268"/>
            </a:xfrm>
          </p:grpSpPr>
          <p:grpSp>
            <p:nvGrpSpPr>
              <p:cNvPr id="6845" name="Google Shape;6845;p65"/>
              <p:cNvGrpSpPr/>
              <p:nvPr/>
            </p:nvGrpSpPr>
            <p:grpSpPr>
              <a:xfrm>
                <a:off x="4107453" y="3271583"/>
                <a:ext cx="153470" cy="110275"/>
                <a:chOff x="4107453" y="3271583"/>
                <a:chExt cx="153470" cy="110275"/>
              </a:xfrm>
            </p:grpSpPr>
            <p:sp>
              <p:nvSpPr>
                <p:cNvPr id="6846" name="Google Shape;6846;p65"/>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5"/>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5"/>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5"/>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5"/>
              <p:cNvGrpSpPr/>
              <p:nvPr/>
            </p:nvGrpSpPr>
            <p:grpSpPr>
              <a:xfrm>
                <a:off x="4136947" y="3258865"/>
                <a:ext cx="31499" cy="27001"/>
                <a:chOff x="4136947" y="3258865"/>
                <a:chExt cx="31499" cy="27001"/>
              </a:xfrm>
            </p:grpSpPr>
            <p:sp>
              <p:nvSpPr>
                <p:cNvPr id="6851" name="Google Shape;6851;p65"/>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5"/>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65"/>
              <p:cNvGrpSpPr/>
              <p:nvPr/>
            </p:nvGrpSpPr>
            <p:grpSpPr>
              <a:xfrm>
                <a:off x="4084715" y="3266478"/>
                <a:ext cx="31468" cy="26898"/>
                <a:chOff x="4084715" y="3266478"/>
                <a:chExt cx="31468" cy="26898"/>
              </a:xfrm>
            </p:grpSpPr>
            <p:sp>
              <p:nvSpPr>
                <p:cNvPr id="6854" name="Google Shape;6854;p65"/>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65"/>
              <p:cNvGrpSpPr/>
              <p:nvPr/>
            </p:nvGrpSpPr>
            <p:grpSpPr>
              <a:xfrm>
                <a:off x="4159213" y="3279849"/>
                <a:ext cx="31405" cy="26945"/>
                <a:chOff x="4159213" y="3279849"/>
                <a:chExt cx="31405" cy="26945"/>
              </a:xfrm>
            </p:grpSpPr>
            <p:sp>
              <p:nvSpPr>
                <p:cNvPr id="6857" name="Google Shape;6857;p65"/>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5"/>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65"/>
              <p:cNvGrpSpPr/>
              <p:nvPr/>
            </p:nvGrpSpPr>
            <p:grpSpPr>
              <a:xfrm>
                <a:off x="4201550" y="3266502"/>
                <a:ext cx="31405" cy="26883"/>
                <a:chOff x="4201550" y="3266502"/>
                <a:chExt cx="31405" cy="26883"/>
              </a:xfrm>
            </p:grpSpPr>
            <p:sp>
              <p:nvSpPr>
                <p:cNvPr id="6860" name="Google Shape;6860;p65"/>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5"/>
              <p:cNvGrpSpPr/>
              <p:nvPr/>
            </p:nvGrpSpPr>
            <p:grpSpPr>
              <a:xfrm>
                <a:off x="4201550" y="3338278"/>
                <a:ext cx="31405" cy="26930"/>
                <a:chOff x="4201550" y="3338278"/>
                <a:chExt cx="31405" cy="26930"/>
              </a:xfrm>
            </p:grpSpPr>
            <p:sp>
              <p:nvSpPr>
                <p:cNvPr id="6863" name="Google Shape;6863;p65"/>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5"/>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65"/>
              <p:cNvGrpSpPr/>
              <p:nvPr/>
            </p:nvGrpSpPr>
            <p:grpSpPr>
              <a:xfrm>
                <a:off x="4238272" y="3369132"/>
                <a:ext cx="31405" cy="27001"/>
                <a:chOff x="4238272" y="3369132"/>
                <a:chExt cx="31405" cy="27001"/>
              </a:xfrm>
            </p:grpSpPr>
            <p:sp>
              <p:nvSpPr>
                <p:cNvPr id="6866" name="Google Shape;6866;p65"/>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5"/>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65"/>
            <p:cNvGrpSpPr/>
            <p:nvPr/>
          </p:nvGrpSpPr>
          <p:grpSpPr>
            <a:xfrm>
              <a:off x="4068639" y="3200169"/>
              <a:ext cx="77643" cy="37272"/>
              <a:chOff x="4068639" y="3200169"/>
              <a:chExt cx="77643" cy="37272"/>
            </a:xfrm>
          </p:grpSpPr>
          <p:sp>
            <p:nvSpPr>
              <p:cNvPr id="6869" name="Google Shape;6869;p65"/>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0" name="Google Shape;6870;p65"/>
              <p:cNvGrpSpPr/>
              <p:nvPr/>
            </p:nvGrpSpPr>
            <p:grpSpPr>
              <a:xfrm>
                <a:off x="4114878" y="3200169"/>
                <a:ext cx="31405" cy="26993"/>
                <a:chOff x="4114878" y="3200169"/>
                <a:chExt cx="31405" cy="26993"/>
              </a:xfrm>
            </p:grpSpPr>
            <p:sp>
              <p:nvSpPr>
                <p:cNvPr id="6871" name="Google Shape;6871;p65"/>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5"/>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65"/>
              <p:cNvGrpSpPr/>
              <p:nvPr/>
            </p:nvGrpSpPr>
            <p:grpSpPr>
              <a:xfrm>
                <a:off x="4068639" y="3210535"/>
                <a:ext cx="31499" cy="26906"/>
                <a:chOff x="4068639" y="3210535"/>
                <a:chExt cx="31499" cy="26906"/>
              </a:xfrm>
            </p:grpSpPr>
            <p:sp>
              <p:nvSpPr>
                <p:cNvPr id="6874" name="Google Shape;6874;p65"/>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6" name="Google Shape;6876;p65"/>
            <p:cNvGrpSpPr/>
            <p:nvPr/>
          </p:nvGrpSpPr>
          <p:grpSpPr>
            <a:xfrm>
              <a:off x="3869702" y="3066935"/>
              <a:ext cx="382664" cy="190294"/>
              <a:chOff x="3869702" y="3066935"/>
              <a:chExt cx="382664" cy="190294"/>
            </a:xfrm>
          </p:grpSpPr>
          <p:grpSp>
            <p:nvGrpSpPr>
              <p:cNvPr id="6877" name="Google Shape;6877;p65"/>
              <p:cNvGrpSpPr/>
              <p:nvPr/>
            </p:nvGrpSpPr>
            <p:grpSpPr>
              <a:xfrm>
                <a:off x="3888633" y="3082351"/>
                <a:ext cx="351172" cy="160698"/>
                <a:chOff x="3888633" y="3082351"/>
                <a:chExt cx="351172" cy="160698"/>
              </a:xfrm>
            </p:grpSpPr>
            <p:sp>
              <p:nvSpPr>
                <p:cNvPr id="6878" name="Google Shape;6878;p65"/>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5"/>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5"/>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5"/>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5"/>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65"/>
              <p:cNvGrpSpPr/>
              <p:nvPr/>
            </p:nvGrpSpPr>
            <p:grpSpPr>
              <a:xfrm>
                <a:off x="4143703" y="3066935"/>
                <a:ext cx="37783" cy="32357"/>
                <a:chOff x="4143703" y="3066935"/>
                <a:chExt cx="37783" cy="32357"/>
              </a:xfrm>
            </p:grpSpPr>
            <p:sp>
              <p:nvSpPr>
                <p:cNvPr id="6885" name="Google Shape;6885;p65"/>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5"/>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5"/>
              <p:cNvGrpSpPr/>
              <p:nvPr/>
            </p:nvGrpSpPr>
            <p:grpSpPr>
              <a:xfrm>
                <a:off x="4044565" y="3103563"/>
                <a:ext cx="37783" cy="32451"/>
                <a:chOff x="4044565" y="3103563"/>
                <a:chExt cx="37783" cy="32451"/>
              </a:xfrm>
            </p:grpSpPr>
            <p:sp>
              <p:nvSpPr>
                <p:cNvPr id="6888" name="Google Shape;6888;p65"/>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5"/>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5"/>
              <p:cNvGrpSpPr/>
              <p:nvPr/>
            </p:nvGrpSpPr>
            <p:grpSpPr>
              <a:xfrm>
                <a:off x="4017454" y="3188237"/>
                <a:ext cx="37776" cy="32357"/>
                <a:chOff x="4017454" y="3188237"/>
                <a:chExt cx="37776" cy="32357"/>
              </a:xfrm>
            </p:grpSpPr>
            <p:sp>
              <p:nvSpPr>
                <p:cNvPr id="6891" name="Google Shape;6891;p65"/>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5"/>
              <p:cNvGrpSpPr/>
              <p:nvPr/>
            </p:nvGrpSpPr>
            <p:grpSpPr>
              <a:xfrm>
                <a:off x="3921548" y="3157509"/>
                <a:ext cx="37783" cy="32357"/>
                <a:chOff x="3921548" y="3157509"/>
                <a:chExt cx="37783" cy="32357"/>
              </a:xfrm>
            </p:grpSpPr>
            <p:sp>
              <p:nvSpPr>
                <p:cNvPr id="6894" name="Google Shape;6894;p65"/>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5"/>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65"/>
              <p:cNvGrpSpPr/>
              <p:nvPr/>
            </p:nvGrpSpPr>
            <p:grpSpPr>
              <a:xfrm>
                <a:off x="3939056" y="3211620"/>
                <a:ext cx="37783" cy="32380"/>
                <a:chOff x="3939056" y="3211620"/>
                <a:chExt cx="37783" cy="32380"/>
              </a:xfrm>
            </p:grpSpPr>
            <p:sp>
              <p:nvSpPr>
                <p:cNvPr id="6897" name="Google Shape;6897;p65"/>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65"/>
              <p:cNvGrpSpPr/>
              <p:nvPr/>
            </p:nvGrpSpPr>
            <p:grpSpPr>
              <a:xfrm>
                <a:off x="4176240" y="3136965"/>
                <a:ext cx="31405" cy="26930"/>
                <a:chOff x="4176240" y="3136965"/>
                <a:chExt cx="31405" cy="26930"/>
              </a:xfrm>
            </p:grpSpPr>
            <p:sp>
              <p:nvSpPr>
                <p:cNvPr id="6900" name="Google Shape;6900;p65"/>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5"/>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5"/>
              <p:cNvGrpSpPr/>
              <p:nvPr/>
            </p:nvGrpSpPr>
            <p:grpSpPr>
              <a:xfrm>
                <a:off x="4133148" y="3152593"/>
                <a:ext cx="31499" cy="27001"/>
                <a:chOff x="4133148" y="3152593"/>
                <a:chExt cx="31499" cy="27001"/>
              </a:xfrm>
            </p:grpSpPr>
            <p:sp>
              <p:nvSpPr>
                <p:cNvPr id="6903" name="Google Shape;6903;p65"/>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5"/>
              <p:cNvGrpSpPr/>
              <p:nvPr/>
            </p:nvGrpSpPr>
            <p:grpSpPr>
              <a:xfrm>
                <a:off x="4220866" y="3073534"/>
                <a:ext cx="31499" cy="26898"/>
                <a:chOff x="4220866" y="3073534"/>
                <a:chExt cx="31499" cy="26898"/>
              </a:xfrm>
            </p:grpSpPr>
            <p:sp>
              <p:nvSpPr>
                <p:cNvPr id="6906" name="Google Shape;6906;p65"/>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5"/>
              <p:cNvGrpSpPr/>
              <p:nvPr/>
            </p:nvGrpSpPr>
            <p:grpSpPr>
              <a:xfrm>
                <a:off x="3869702" y="3230323"/>
                <a:ext cx="31499" cy="26906"/>
                <a:chOff x="3869702" y="3230323"/>
                <a:chExt cx="31499" cy="26906"/>
              </a:xfrm>
            </p:grpSpPr>
            <p:sp>
              <p:nvSpPr>
                <p:cNvPr id="6909" name="Google Shape;6909;p65"/>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65"/>
            <p:cNvGrpSpPr/>
            <p:nvPr/>
          </p:nvGrpSpPr>
          <p:grpSpPr>
            <a:xfrm>
              <a:off x="4271383" y="3065882"/>
              <a:ext cx="304556" cy="341663"/>
              <a:chOff x="4271383" y="3065882"/>
              <a:chExt cx="304556" cy="341663"/>
            </a:xfrm>
          </p:grpSpPr>
          <p:grpSp>
            <p:nvGrpSpPr>
              <p:cNvPr id="6912" name="Google Shape;6912;p65"/>
              <p:cNvGrpSpPr/>
              <p:nvPr/>
            </p:nvGrpSpPr>
            <p:grpSpPr>
              <a:xfrm>
                <a:off x="4293838" y="3078639"/>
                <a:ext cx="269353" cy="311973"/>
                <a:chOff x="4293838" y="3078639"/>
                <a:chExt cx="269353" cy="311973"/>
              </a:xfrm>
            </p:grpSpPr>
            <p:sp>
              <p:nvSpPr>
                <p:cNvPr id="6913" name="Google Shape;6913;p65"/>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5"/>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5"/>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5"/>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5"/>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5"/>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5"/>
              <p:cNvGrpSpPr/>
              <p:nvPr/>
            </p:nvGrpSpPr>
            <p:grpSpPr>
              <a:xfrm>
                <a:off x="4538164" y="3342061"/>
                <a:ext cx="37776" cy="32380"/>
                <a:chOff x="4538164" y="3342061"/>
                <a:chExt cx="37776" cy="32380"/>
              </a:xfrm>
            </p:grpSpPr>
            <p:sp>
              <p:nvSpPr>
                <p:cNvPr id="6931" name="Google Shape;6931;p65"/>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5"/>
              <p:cNvGrpSpPr/>
              <p:nvPr/>
            </p:nvGrpSpPr>
            <p:grpSpPr>
              <a:xfrm>
                <a:off x="4271383" y="3194742"/>
                <a:ext cx="37783" cy="32420"/>
                <a:chOff x="4271383" y="3194742"/>
                <a:chExt cx="37783" cy="32420"/>
              </a:xfrm>
            </p:grpSpPr>
            <p:sp>
              <p:nvSpPr>
                <p:cNvPr id="6934" name="Google Shape;6934;p65"/>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5"/>
              <p:cNvGrpSpPr/>
              <p:nvPr/>
            </p:nvGrpSpPr>
            <p:grpSpPr>
              <a:xfrm>
                <a:off x="4284416" y="3084058"/>
                <a:ext cx="37783" cy="32357"/>
                <a:chOff x="4284416" y="3084058"/>
                <a:chExt cx="37783" cy="32357"/>
              </a:xfrm>
            </p:grpSpPr>
            <p:sp>
              <p:nvSpPr>
                <p:cNvPr id="6937" name="Google Shape;6937;p65"/>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5"/>
              <p:cNvGrpSpPr/>
              <p:nvPr/>
            </p:nvGrpSpPr>
            <p:grpSpPr>
              <a:xfrm>
                <a:off x="4478697" y="3297561"/>
                <a:ext cx="37776" cy="32451"/>
                <a:chOff x="4478697" y="3297561"/>
                <a:chExt cx="37776" cy="32451"/>
              </a:xfrm>
            </p:grpSpPr>
            <p:sp>
              <p:nvSpPr>
                <p:cNvPr id="6940" name="Google Shape;6940;p65"/>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5"/>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65"/>
              <p:cNvGrpSpPr/>
              <p:nvPr/>
            </p:nvGrpSpPr>
            <p:grpSpPr>
              <a:xfrm>
                <a:off x="4411813" y="3331711"/>
                <a:ext cx="37776" cy="32451"/>
                <a:chOff x="4411813" y="3331711"/>
                <a:chExt cx="37776" cy="32451"/>
              </a:xfrm>
            </p:grpSpPr>
            <p:sp>
              <p:nvSpPr>
                <p:cNvPr id="6943" name="Google Shape;6943;p65"/>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5"/>
              <p:cNvGrpSpPr/>
              <p:nvPr/>
            </p:nvGrpSpPr>
            <p:grpSpPr>
              <a:xfrm>
                <a:off x="4337984" y="3375188"/>
                <a:ext cx="37776" cy="32357"/>
                <a:chOff x="4337984" y="3375188"/>
                <a:chExt cx="37776" cy="32357"/>
              </a:xfrm>
            </p:grpSpPr>
            <p:sp>
              <p:nvSpPr>
                <p:cNvPr id="6946" name="Google Shape;6946;p65"/>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5"/>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5"/>
              <p:cNvGrpSpPr/>
              <p:nvPr/>
            </p:nvGrpSpPr>
            <p:grpSpPr>
              <a:xfrm>
                <a:off x="4494867" y="3090530"/>
                <a:ext cx="37878" cy="32451"/>
                <a:chOff x="4494867" y="3090530"/>
                <a:chExt cx="37878" cy="32451"/>
              </a:xfrm>
            </p:grpSpPr>
            <p:sp>
              <p:nvSpPr>
                <p:cNvPr id="6949" name="Google Shape;6949;p65"/>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5"/>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65"/>
              <p:cNvGrpSpPr/>
              <p:nvPr/>
            </p:nvGrpSpPr>
            <p:grpSpPr>
              <a:xfrm>
                <a:off x="4525124" y="3207774"/>
                <a:ext cx="37783" cy="32420"/>
                <a:chOff x="4525124" y="3207774"/>
                <a:chExt cx="37783" cy="32420"/>
              </a:xfrm>
            </p:grpSpPr>
            <p:sp>
              <p:nvSpPr>
                <p:cNvPr id="6952" name="Google Shape;6952;p65"/>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5"/>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5"/>
              <p:cNvGrpSpPr/>
              <p:nvPr/>
            </p:nvGrpSpPr>
            <p:grpSpPr>
              <a:xfrm>
                <a:off x="4440544" y="3176479"/>
                <a:ext cx="31499" cy="26898"/>
                <a:chOff x="4440544" y="3176479"/>
                <a:chExt cx="31499" cy="26898"/>
              </a:xfrm>
            </p:grpSpPr>
            <p:sp>
              <p:nvSpPr>
                <p:cNvPr id="6955" name="Google Shape;6955;p65"/>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5"/>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5"/>
              <p:cNvGrpSpPr/>
              <p:nvPr/>
            </p:nvGrpSpPr>
            <p:grpSpPr>
              <a:xfrm>
                <a:off x="4350545" y="3156400"/>
                <a:ext cx="31405" cy="27001"/>
                <a:chOff x="4350545" y="3156400"/>
                <a:chExt cx="31405" cy="27001"/>
              </a:xfrm>
            </p:grpSpPr>
            <p:sp>
              <p:nvSpPr>
                <p:cNvPr id="6958" name="Google Shape;6958;p65"/>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5"/>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5"/>
              <p:cNvGrpSpPr/>
              <p:nvPr/>
            </p:nvGrpSpPr>
            <p:grpSpPr>
              <a:xfrm>
                <a:off x="4376703" y="3255058"/>
                <a:ext cx="31405" cy="27001"/>
                <a:chOff x="4376703" y="3255058"/>
                <a:chExt cx="31405" cy="27001"/>
              </a:xfrm>
            </p:grpSpPr>
            <p:sp>
              <p:nvSpPr>
                <p:cNvPr id="6961" name="Google Shape;6961;p65"/>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5"/>
              <p:cNvGrpSpPr/>
              <p:nvPr/>
            </p:nvGrpSpPr>
            <p:grpSpPr>
              <a:xfrm>
                <a:off x="4331322" y="3283656"/>
                <a:ext cx="31405" cy="26945"/>
                <a:chOff x="4331322" y="3283656"/>
                <a:chExt cx="31405" cy="26945"/>
              </a:xfrm>
            </p:grpSpPr>
            <p:sp>
              <p:nvSpPr>
                <p:cNvPr id="6964" name="Google Shape;6964;p65"/>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5"/>
              <p:cNvGrpSpPr/>
              <p:nvPr/>
            </p:nvGrpSpPr>
            <p:grpSpPr>
              <a:xfrm>
                <a:off x="4380510" y="3065882"/>
                <a:ext cx="31405" cy="26938"/>
                <a:chOff x="4380510" y="3065882"/>
                <a:chExt cx="31405" cy="26938"/>
              </a:xfrm>
            </p:grpSpPr>
            <p:sp>
              <p:nvSpPr>
                <p:cNvPr id="6967" name="Google Shape;6967;p65"/>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9" name="Google Shape;6969;p65"/>
            <p:cNvGrpSpPr/>
            <p:nvPr/>
          </p:nvGrpSpPr>
          <p:grpSpPr>
            <a:xfrm>
              <a:off x="4558998" y="3188237"/>
              <a:ext cx="1280131" cy="1052746"/>
              <a:chOff x="4558998" y="3188237"/>
              <a:chExt cx="1280131" cy="1052746"/>
            </a:xfrm>
          </p:grpSpPr>
          <p:sp>
            <p:nvSpPr>
              <p:cNvPr id="6970" name="Google Shape;6970;p65"/>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65"/>
              <p:cNvGrpSpPr/>
              <p:nvPr/>
            </p:nvGrpSpPr>
            <p:grpSpPr>
              <a:xfrm>
                <a:off x="4579164" y="3203653"/>
                <a:ext cx="1244833" cy="1020397"/>
                <a:chOff x="4579164" y="3203653"/>
                <a:chExt cx="1244833" cy="1020397"/>
              </a:xfrm>
            </p:grpSpPr>
            <p:sp>
              <p:nvSpPr>
                <p:cNvPr id="6972" name="Google Shape;6972;p65"/>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4" name="Google Shape;6974;p65"/>
                <p:cNvGrpSpPr/>
                <p:nvPr/>
              </p:nvGrpSpPr>
              <p:grpSpPr>
                <a:xfrm>
                  <a:off x="4579164" y="3203653"/>
                  <a:ext cx="1244833" cy="1020397"/>
                  <a:chOff x="4579164" y="3203653"/>
                  <a:chExt cx="1244833" cy="1020397"/>
                </a:xfrm>
              </p:grpSpPr>
              <p:sp>
                <p:nvSpPr>
                  <p:cNvPr id="6975" name="Google Shape;6975;p65"/>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5"/>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65"/>
                  <p:cNvGrpSpPr/>
                  <p:nvPr/>
                </p:nvGrpSpPr>
                <p:grpSpPr>
                  <a:xfrm>
                    <a:off x="4579164" y="3203653"/>
                    <a:ext cx="1244833" cy="1020397"/>
                    <a:chOff x="4579164" y="3203653"/>
                    <a:chExt cx="1244833" cy="1020397"/>
                  </a:xfrm>
                </p:grpSpPr>
                <p:sp>
                  <p:nvSpPr>
                    <p:cNvPr id="6978" name="Google Shape;6978;p65"/>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6" name="Google Shape;6986;p65"/>
                    <p:cNvGrpSpPr/>
                    <p:nvPr/>
                  </p:nvGrpSpPr>
                  <p:grpSpPr>
                    <a:xfrm>
                      <a:off x="4579164" y="3203653"/>
                      <a:ext cx="1244833" cy="1020397"/>
                      <a:chOff x="4579164" y="3203653"/>
                      <a:chExt cx="1244833" cy="1020397"/>
                    </a:xfrm>
                  </p:grpSpPr>
                  <p:sp>
                    <p:nvSpPr>
                      <p:cNvPr id="6987" name="Google Shape;6987;p65"/>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5"/>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5"/>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5"/>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1" name="Google Shape;7001;p65"/>
                      <p:cNvGrpSpPr/>
                      <p:nvPr/>
                    </p:nvGrpSpPr>
                    <p:grpSpPr>
                      <a:xfrm>
                        <a:off x="4579164" y="3203653"/>
                        <a:ext cx="1244833" cy="1020397"/>
                        <a:chOff x="4579164" y="3203653"/>
                        <a:chExt cx="1244833" cy="1020397"/>
                      </a:xfrm>
                    </p:grpSpPr>
                    <p:sp>
                      <p:nvSpPr>
                        <p:cNvPr id="7002" name="Google Shape;7002;p65"/>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5"/>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5"/>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65"/>
                        <p:cNvGrpSpPr/>
                        <p:nvPr/>
                      </p:nvGrpSpPr>
                      <p:grpSpPr>
                        <a:xfrm>
                          <a:off x="4579164" y="3203653"/>
                          <a:ext cx="1244833" cy="1020397"/>
                          <a:chOff x="4579164" y="3203653"/>
                          <a:chExt cx="1244833" cy="1020397"/>
                        </a:xfrm>
                      </p:grpSpPr>
                      <p:sp>
                        <p:nvSpPr>
                          <p:cNvPr id="7027" name="Google Shape;7027;p65"/>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65"/>
                          <p:cNvGrpSpPr/>
                          <p:nvPr/>
                        </p:nvGrpSpPr>
                        <p:grpSpPr>
                          <a:xfrm>
                            <a:off x="4579164" y="3203653"/>
                            <a:ext cx="1244833" cy="1020397"/>
                            <a:chOff x="4579164" y="3203653"/>
                            <a:chExt cx="1244833" cy="1020397"/>
                          </a:xfrm>
                        </p:grpSpPr>
                        <p:sp>
                          <p:nvSpPr>
                            <p:cNvPr id="7029" name="Google Shape;7029;p65"/>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5"/>
                            <p:cNvGrpSpPr/>
                            <p:nvPr/>
                          </p:nvGrpSpPr>
                          <p:grpSpPr>
                            <a:xfrm>
                              <a:off x="4579164" y="3203653"/>
                              <a:ext cx="1244833" cy="1020397"/>
                              <a:chOff x="4579164" y="3203653"/>
                              <a:chExt cx="1244833" cy="1020397"/>
                            </a:xfrm>
                          </p:grpSpPr>
                          <p:sp>
                            <p:nvSpPr>
                              <p:cNvPr id="7037" name="Google Shape;7037;p65"/>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65"/>
                              <p:cNvGrpSpPr/>
                              <p:nvPr/>
                            </p:nvGrpSpPr>
                            <p:grpSpPr>
                              <a:xfrm>
                                <a:off x="4579164" y="3203653"/>
                                <a:ext cx="1244833" cy="1020397"/>
                                <a:chOff x="4579164" y="3203653"/>
                                <a:chExt cx="1244833" cy="1020397"/>
                              </a:xfrm>
                            </p:grpSpPr>
                            <p:sp>
                              <p:nvSpPr>
                                <p:cNvPr id="7051" name="Google Shape;7051;p65"/>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8" name="Google Shape;7058;p65"/>
                                <p:cNvGrpSpPr/>
                                <p:nvPr/>
                              </p:nvGrpSpPr>
                              <p:grpSpPr>
                                <a:xfrm>
                                  <a:off x="4579164" y="3203653"/>
                                  <a:ext cx="1244833" cy="1020397"/>
                                  <a:chOff x="4579164" y="3203653"/>
                                  <a:chExt cx="1244833" cy="1020397"/>
                                </a:xfrm>
                              </p:grpSpPr>
                              <p:sp>
                                <p:nvSpPr>
                                  <p:cNvPr id="7059" name="Google Shape;7059;p65"/>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5"/>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65"/>
                                  <p:cNvGrpSpPr/>
                                  <p:nvPr/>
                                </p:nvGrpSpPr>
                                <p:grpSpPr>
                                  <a:xfrm>
                                    <a:off x="4579164" y="3203653"/>
                                    <a:ext cx="1244833" cy="1020397"/>
                                    <a:chOff x="4579164" y="3203653"/>
                                    <a:chExt cx="1244833" cy="1020397"/>
                                  </a:xfrm>
                                </p:grpSpPr>
                                <p:sp>
                                  <p:nvSpPr>
                                    <p:cNvPr id="7065" name="Google Shape;7065;p65"/>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69" name="Google Shape;7069;p65"/>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72" name="Google Shape;7072;p65"/>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73" name="Google Shape;7073;p65"/>
              <p:cNvGrpSpPr/>
              <p:nvPr/>
            </p:nvGrpSpPr>
            <p:grpSpPr>
              <a:xfrm>
                <a:off x="4595437" y="3598775"/>
                <a:ext cx="37776" cy="32451"/>
                <a:chOff x="4595437" y="3598775"/>
                <a:chExt cx="37776" cy="32451"/>
              </a:xfrm>
            </p:grpSpPr>
            <p:sp>
              <p:nvSpPr>
                <p:cNvPr id="7074" name="Google Shape;7074;p65"/>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65"/>
              <p:cNvGrpSpPr/>
              <p:nvPr/>
            </p:nvGrpSpPr>
            <p:grpSpPr>
              <a:xfrm>
                <a:off x="4641864" y="3524443"/>
                <a:ext cx="37776" cy="32380"/>
                <a:chOff x="4641864" y="3524443"/>
                <a:chExt cx="37776" cy="32380"/>
              </a:xfrm>
            </p:grpSpPr>
            <p:sp>
              <p:nvSpPr>
                <p:cNvPr id="7077" name="Google Shape;7077;p65"/>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65"/>
              <p:cNvGrpSpPr/>
              <p:nvPr/>
            </p:nvGrpSpPr>
            <p:grpSpPr>
              <a:xfrm>
                <a:off x="4648431" y="3893901"/>
                <a:ext cx="37776" cy="32357"/>
                <a:chOff x="4648431" y="3893901"/>
                <a:chExt cx="37776" cy="32357"/>
              </a:xfrm>
            </p:grpSpPr>
            <p:sp>
              <p:nvSpPr>
                <p:cNvPr id="7080" name="Google Shape;7080;p65"/>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4567752" y="3722908"/>
                <a:ext cx="37870" cy="32380"/>
                <a:chOff x="4567752" y="3722908"/>
                <a:chExt cx="37870" cy="32380"/>
              </a:xfrm>
            </p:grpSpPr>
            <p:sp>
              <p:nvSpPr>
                <p:cNvPr id="7083" name="Google Shape;7083;p65"/>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5"/>
              <p:cNvGrpSpPr/>
              <p:nvPr/>
            </p:nvGrpSpPr>
            <p:grpSpPr>
              <a:xfrm>
                <a:off x="4617506" y="3652052"/>
                <a:ext cx="37783" cy="32357"/>
                <a:chOff x="4617506" y="3652052"/>
                <a:chExt cx="37783" cy="32357"/>
              </a:xfrm>
            </p:grpSpPr>
            <p:sp>
              <p:nvSpPr>
                <p:cNvPr id="7086" name="Google Shape;7086;p65"/>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4739005" y="3554149"/>
                <a:ext cx="37870" cy="32357"/>
                <a:chOff x="4739005" y="3554149"/>
                <a:chExt cx="37870" cy="32357"/>
              </a:xfrm>
            </p:grpSpPr>
            <p:sp>
              <p:nvSpPr>
                <p:cNvPr id="7089" name="Google Shape;7089;p65"/>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65"/>
              <p:cNvGrpSpPr/>
              <p:nvPr/>
            </p:nvGrpSpPr>
            <p:grpSpPr>
              <a:xfrm>
                <a:off x="4806557" y="3630258"/>
                <a:ext cx="37776" cy="32364"/>
                <a:chOff x="4806557" y="3630258"/>
                <a:chExt cx="37776" cy="32364"/>
              </a:xfrm>
            </p:grpSpPr>
            <p:sp>
              <p:nvSpPr>
                <p:cNvPr id="7092" name="Google Shape;7092;p65"/>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65"/>
              <p:cNvGrpSpPr/>
              <p:nvPr/>
            </p:nvGrpSpPr>
            <p:grpSpPr>
              <a:xfrm>
                <a:off x="4737007" y="4004357"/>
                <a:ext cx="37870" cy="32357"/>
                <a:chOff x="4737007" y="4004357"/>
                <a:chExt cx="37870" cy="32357"/>
              </a:xfrm>
            </p:grpSpPr>
            <p:sp>
              <p:nvSpPr>
                <p:cNvPr id="7095" name="Google Shape;7095;p65"/>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5"/>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65"/>
              <p:cNvGrpSpPr/>
              <p:nvPr/>
            </p:nvGrpSpPr>
            <p:grpSpPr>
              <a:xfrm>
                <a:off x="4773634" y="4208627"/>
                <a:ext cx="37776" cy="32357"/>
                <a:chOff x="4773634" y="4208627"/>
                <a:chExt cx="37776" cy="32357"/>
              </a:xfrm>
            </p:grpSpPr>
            <p:sp>
              <p:nvSpPr>
                <p:cNvPr id="7098" name="Google Shape;7098;p65"/>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5"/>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5"/>
              <p:cNvGrpSpPr/>
              <p:nvPr/>
            </p:nvGrpSpPr>
            <p:grpSpPr>
              <a:xfrm>
                <a:off x="4888282" y="4074764"/>
                <a:ext cx="37776" cy="32451"/>
                <a:chOff x="4888282" y="4074764"/>
                <a:chExt cx="37776" cy="32451"/>
              </a:xfrm>
            </p:grpSpPr>
            <p:sp>
              <p:nvSpPr>
                <p:cNvPr id="7101" name="Google Shape;7101;p65"/>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5"/>
              <p:cNvGrpSpPr/>
              <p:nvPr/>
            </p:nvGrpSpPr>
            <p:grpSpPr>
              <a:xfrm>
                <a:off x="4901315" y="3804271"/>
                <a:ext cx="37776" cy="32364"/>
                <a:chOff x="4901315" y="3804271"/>
                <a:chExt cx="37776" cy="32364"/>
              </a:xfrm>
            </p:grpSpPr>
            <p:sp>
              <p:nvSpPr>
                <p:cNvPr id="7104" name="Google Shape;7104;p65"/>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4866394" y="3715035"/>
                <a:ext cx="37846" cy="32357"/>
                <a:chOff x="4866394" y="3715035"/>
                <a:chExt cx="37846" cy="32357"/>
              </a:xfrm>
            </p:grpSpPr>
            <p:sp>
              <p:nvSpPr>
                <p:cNvPr id="7107" name="Google Shape;7107;p65"/>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5"/>
              <p:cNvGrpSpPr/>
              <p:nvPr/>
            </p:nvGrpSpPr>
            <p:grpSpPr>
              <a:xfrm>
                <a:off x="4979233" y="3839798"/>
                <a:ext cx="37878" cy="32420"/>
                <a:chOff x="4979233" y="3839798"/>
                <a:chExt cx="37878" cy="32420"/>
              </a:xfrm>
            </p:grpSpPr>
            <p:sp>
              <p:nvSpPr>
                <p:cNvPr id="7110" name="Google Shape;7110;p65"/>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65"/>
              <p:cNvGrpSpPr/>
              <p:nvPr/>
            </p:nvGrpSpPr>
            <p:grpSpPr>
              <a:xfrm>
                <a:off x="4790662" y="3679147"/>
                <a:ext cx="37783" cy="32380"/>
                <a:chOff x="4790662" y="3679147"/>
                <a:chExt cx="37783" cy="32380"/>
              </a:xfrm>
            </p:grpSpPr>
            <p:sp>
              <p:nvSpPr>
                <p:cNvPr id="7113" name="Google Shape;7113;p65"/>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65"/>
              <p:cNvGrpSpPr/>
              <p:nvPr/>
            </p:nvGrpSpPr>
            <p:grpSpPr>
              <a:xfrm>
                <a:off x="4857263" y="3557861"/>
                <a:ext cx="37776" cy="32357"/>
                <a:chOff x="4857263" y="3557861"/>
                <a:chExt cx="37776" cy="32357"/>
              </a:xfrm>
            </p:grpSpPr>
            <p:sp>
              <p:nvSpPr>
                <p:cNvPr id="7116" name="Google Shape;7116;p65"/>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5"/>
              <p:cNvGrpSpPr/>
              <p:nvPr/>
            </p:nvGrpSpPr>
            <p:grpSpPr>
              <a:xfrm>
                <a:off x="4883902" y="3648033"/>
                <a:ext cx="37783" cy="32380"/>
                <a:chOff x="4883902" y="3648033"/>
                <a:chExt cx="37783" cy="32380"/>
              </a:xfrm>
            </p:grpSpPr>
            <p:sp>
              <p:nvSpPr>
                <p:cNvPr id="7119" name="Google Shape;7119;p65"/>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5"/>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65"/>
              <p:cNvGrpSpPr/>
              <p:nvPr/>
            </p:nvGrpSpPr>
            <p:grpSpPr>
              <a:xfrm>
                <a:off x="4907780" y="3347220"/>
                <a:ext cx="37878" cy="32357"/>
                <a:chOff x="4907780" y="3347220"/>
                <a:chExt cx="37878" cy="32357"/>
              </a:xfrm>
            </p:grpSpPr>
            <p:sp>
              <p:nvSpPr>
                <p:cNvPr id="7122" name="Google Shape;7122;p65"/>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65"/>
              <p:cNvGrpSpPr/>
              <p:nvPr/>
            </p:nvGrpSpPr>
            <p:grpSpPr>
              <a:xfrm>
                <a:off x="5065048" y="3738150"/>
                <a:ext cx="37783" cy="32364"/>
                <a:chOff x="5065048" y="3738150"/>
                <a:chExt cx="37783" cy="32364"/>
              </a:xfrm>
            </p:grpSpPr>
            <p:sp>
              <p:nvSpPr>
                <p:cNvPr id="7125" name="Google Shape;7125;p65"/>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5071616" y="3284615"/>
                <a:ext cx="37783" cy="32357"/>
                <a:chOff x="5071616" y="3284615"/>
                <a:chExt cx="37783" cy="32357"/>
              </a:xfrm>
            </p:grpSpPr>
            <p:sp>
              <p:nvSpPr>
                <p:cNvPr id="7128" name="Google Shape;7128;p65"/>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5"/>
              <p:cNvGrpSpPr/>
              <p:nvPr/>
            </p:nvGrpSpPr>
            <p:grpSpPr>
              <a:xfrm>
                <a:off x="5389291" y="3759921"/>
                <a:ext cx="37783" cy="32380"/>
                <a:chOff x="5389291" y="3759921"/>
                <a:chExt cx="37783" cy="32380"/>
              </a:xfrm>
            </p:grpSpPr>
            <p:sp>
              <p:nvSpPr>
                <p:cNvPr id="7131" name="Google Shape;7131;p65"/>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5"/>
              <p:cNvGrpSpPr/>
              <p:nvPr/>
            </p:nvGrpSpPr>
            <p:grpSpPr>
              <a:xfrm>
                <a:off x="5431534" y="3632932"/>
                <a:ext cx="37878" cy="32451"/>
                <a:chOff x="5431534" y="3632932"/>
                <a:chExt cx="37878" cy="32451"/>
              </a:xfrm>
            </p:grpSpPr>
            <p:sp>
              <p:nvSpPr>
                <p:cNvPr id="7134" name="Google Shape;7134;p65"/>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5"/>
              <p:cNvGrpSpPr/>
              <p:nvPr/>
            </p:nvGrpSpPr>
            <p:grpSpPr>
              <a:xfrm>
                <a:off x="5540755" y="3544829"/>
                <a:ext cx="37783" cy="32357"/>
                <a:chOff x="5540755" y="3544829"/>
                <a:chExt cx="37783" cy="32357"/>
              </a:xfrm>
            </p:grpSpPr>
            <p:sp>
              <p:nvSpPr>
                <p:cNvPr id="7137" name="Google Shape;7137;p65"/>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5"/>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65"/>
              <p:cNvGrpSpPr/>
              <p:nvPr/>
            </p:nvGrpSpPr>
            <p:grpSpPr>
              <a:xfrm>
                <a:off x="5579293" y="3412107"/>
                <a:ext cx="37776" cy="32357"/>
                <a:chOff x="5579293" y="3412107"/>
                <a:chExt cx="37776" cy="32357"/>
              </a:xfrm>
            </p:grpSpPr>
            <p:sp>
              <p:nvSpPr>
                <p:cNvPr id="7140" name="Google Shape;7140;p65"/>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5"/>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5"/>
              <p:cNvGrpSpPr/>
              <p:nvPr/>
            </p:nvGrpSpPr>
            <p:grpSpPr>
              <a:xfrm>
                <a:off x="5801346" y="3284615"/>
                <a:ext cx="37783" cy="32357"/>
                <a:chOff x="5801346" y="3284615"/>
                <a:chExt cx="37783" cy="32357"/>
              </a:xfrm>
            </p:grpSpPr>
            <p:sp>
              <p:nvSpPr>
                <p:cNvPr id="7143" name="Google Shape;7143;p65"/>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65"/>
              <p:cNvGrpSpPr/>
              <p:nvPr/>
            </p:nvGrpSpPr>
            <p:grpSpPr>
              <a:xfrm>
                <a:off x="5763578" y="3399067"/>
                <a:ext cx="37776" cy="32364"/>
                <a:chOff x="5763578" y="3399067"/>
                <a:chExt cx="37776" cy="32364"/>
              </a:xfrm>
            </p:grpSpPr>
            <p:sp>
              <p:nvSpPr>
                <p:cNvPr id="7146" name="Google Shape;7146;p65"/>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5"/>
              <p:cNvGrpSpPr/>
              <p:nvPr/>
            </p:nvGrpSpPr>
            <p:grpSpPr>
              <a:xfrm>
                <a:off x="5395858" y="3230952"/>
                <a:ext cx="37776" cy="32364"/>
                <a:chOff x="5395858" y="3230952"/>
                <a:chExt cx="37776" cy="32364"/>
              </a:xfrm>
            </p:grpSpPr>
            <p:sp>
              <p:nvSpPr>
                <p:cNvPr id="7149" name="Google Shape;7149;p65"/>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5264088" y="3188237"/>
                <a:ext cx="37776" cy="32357"/>
                <a:chOff x="5264088" y="3188237"/>
                <a:chExt cx="37776" cy="32357"/>
              </a:xfrm>
            </p:grpSpPr>
            <p:sp>
              <p:nvSpPr>
                <p:cNvPr id="7152" name="Google Shape;7152;p65"/>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5585758" y="3237425"/>
                <a:ext cx="37878" cy="32357"/>
                <a:chOff x="5585758" y="3237425"/>
                <a:chExt cx="37878" cy="32357"/>
              </a:xfrm>
            </p:grpSpPr>
            <p:sp>
              <p:nvSpPr>
                <p:cNvPr id="7155" name="Google Shape;7155;p65"/>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65"/>
              <p:cNvGrpSpPr/>
              <p:nvPr/>
            </p:nvGrpSpPr>
            <p:grpSpPr>
              <a:xfrm>
                <a:off x="4874196" y="3291088"/>
                <a:ext cx="37878" cy="32451"/>
                <a:chOff x="4874196" y="3291088"/>
                <a:chExt cx="37878" cy="32451"/>
              </a:xfrm>
            </p:grpSpPr>
            <p:sp>
              <p:nvSpPr>
                <p:cNvPr id="7158" name="Google Shape;7158;p65"/>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5"/>
              <p:cNvGrpSpPr/>
              <p:nvPr/>
            </p:nvGrpSpPr>
            <p:grpSpPr>
              <a:xfrm>
                <a:off x="5197770" y="3785466"/>
                <a:ext cx="37783" cy="32427"/>
                <a:chOff x="5197770" y="3785466"/>
                <a:chExt cx="37783" cy="32427"/>
              </a:xfrm>
            </p:grpSpPr>
            <p:sp>
              <p:nvSpPr>
                <p:cNvPr id="7161" name="Google Shape;7161;p65"/>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5"/>
              <p:cNvGrpSpPr/>
              <p:nvPr/>
            </p:nvGrpSpPr>
            <p:grpSpPr>
              <a:xfrm>
                <a:off x="5177699" y="3492117"/>
                <a:ext cx="37776" cy="32357"/>
                <a:chOff x="5177699" y="3492117"/>
                <a:chExt cx="37776" cy="32357"/>
              </a:xfrm>
            </p:grpSpPr>
            <p:sp>
              <p:nvSpPr>
                <p:cNvPr id="7164" name="Google Shape;7164;p65"/>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5"/>
              <p:cNvGrpSpPr/>
              <p:nvPr/>
            </p:nvGrpSpPr>
            <p:grpSpPr>
              <a:xfrm>
                <a:off x="5349431" y="3622346"/>
                <a:ext cx="37870" cy="32380"/>
                <a:chOff x="5349431" y="3622346"/>
                <a:chExt cx="37870" cy="32380"/>
              </a:xfrm>
            </p:grpSpPr>
            <p:sp>
              <p:nvSpPr>
                <p:cNvPr id="7167" name="Google Shape;7167;p65"/>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5"/>
              <p:cNvGrpSpPr/>
              <p:nvPr/>
            </p:nvGrpSpPr>
            <p:grpSpPr>
              <a:xfrm>
                <a:off x="5068855" y="3563980"/>
                <a:ext cx="53954" cy="46223"/>
                <a:chOff x="5068855" y="3563980"/>
                <a:chExt cx="53954" cy="46223"/>
              </a:xfrm>
            </p:grpSpPr>
            <p:sp>
              <p:nvSpPr>
                <p:cNvPr id="7170" name="Google Shape;7170;p65"/>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65"/>
              <p:cNvGrpSpPr/>
              <p:nvPr/>
            </p:nvGrpSpPr>
            <p:grpSpPr>
              <a:xfrm>
                <a:off x="5037654" y="3392507"/>
                <a:ext cx="37870" cy="32451"/>
                <a:chOff x="5037654" y="3392507"/>
                <a:chExt cx="37870" cy="32451"/>
              </a:xfrm>
            </p:grpSpPr>
            <p:sp>
              <p:nvSpPr>
                <p:cNvPr id="7173" name="Google Shape;7173;p65"/>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5"/>
              <p:cNvGrpSpPr/>
              <p:nvPr/>
            </p:nvGrpSpPr>
            <p:grpSpPr>
              <a:xfrm>
                <a:off x="5456560" y="3368629"/>
                <a:ext cx="37870" cy="32451"/>
                <a:chOff x="5456560" y="3368629"/>
                <a:chExt cx="37870" cy="32451"/>
              </a:xfrm>
            </p:grpSpPr>
            <p:sp>
              <p:nvSpPr>
                <p:cNvPr id="7176" name="Google Shape;7176;p65"/>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5"/>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5"/>
              <p:cNvGrpSpPr/>
              <p:nvPr/>
            </p:nvGrpSpPr>
            <p:grpSpPr>
              <a:xfrm>
                <a:off x="4755749" y="3501516"/>
                <a:ext cx="46246" cy="39608"/>
                <a:chOff x="4755749" y="3501516"/>
                <a:chExt cx="46246" cy="39608"/>
              </a:xfrm>
            </p:grpSpPr>
            <p:sp>
              <p:nvSpPr>
                <p:cNvPr id="7179" name="Google Shape;7179;p65"/>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4681346" y="3485582"/>
                <a:ext cx="37783" cy="32427"/>
                <a:chOff x="4681346" y="3485582"/>
                <a:chExt cx="37783" cy="32427"/>
              </a:xfrm>
            </p:grpSpPr>
            <p:sp>
              <p:nvSpPr>
                <p:cNvPr id="7182" name="Google Shape;7182;p65"/>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5"/>
              <p:cNvGrpSpPr/>
              <p:nvPr/>
            </p:nvGrpSpPr>
            <p:grpSpPr>
              <a:xfrm>
                <a:off x="4767067" y="3291088"/>
                <a:ext cx="37878" cy="32451"/>
                <a:chOff x="4767067" y="3291088"/>
                <a:chExt cx="37878" cy="32451"/>
              </a:xfrm>
            </p:grpSpPr>
            <p:sp>
              <p:nvSpPr>
                <p:cNvPr id="7185" name="Google Shape;7185;p65"/>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5"/>
              <p:cNvGrpSpPr/>
              <p:nvPr/>
            </p:nvGrpSpPr>
            <p:grpSpPr>
              <a:xfrm>
                <a:off x="4687819" y="3405539"/>
                <a:ext cx="37776" cy="32451"/>
                <a:chOff x="4687819" y="3405539"/>
                <a:chExt cx="37776" cy="32451"/>
              </a:xfrm>
            </p:grpSpPr>
            <p:sp>
              <p:nvSpPr>
                <p:cNvPr id="7188" name="Google Shape;7188;p65"/>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5"/>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5"/>
              <p:cNvGrpSpPr/>
              <p:nvPr/>
            </p:nvGrpSpPr>
            <p:grpSpPr>
              <a:xfrm>
                <a:off x="4923101" y="3444809"/>
                <a:ext cx="52813" cy="45318"/>
                <a:chOff x="4923101" y="3444809"/>
                <a:chExt cx="52813" cy="45318"/>
              </a:xfrm>
            </p:grpSpPr>
            <p:sp>
              <p:nvSpPr>
                <p:cNvPr id="7191" name="Google Shape;7191;p65"/>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5"/>
              <p:cNvGrpSpPr/>
              <p:nvPr/>
            </p:nvGrpSpPr>
            <p:grpSpPr>
              <a:xfrm>
                <a:off x="4846040" y="3654750"/>
                <a:ext cx="31405" cy="26993"/>
                <a:chOff x="4846040" y="3654750"/>
                <a:chExt cx="31405" cy="26993"/>
              </a:xfrm>
            </p:grpSpPr>
            <p:sp>
              <p:nvSpPr>
                <p:cNvPr id="7194" name="Google Shape;7194;p65"/>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5"/>
              <p:cNvGrpSpPr/>
              <p:nvPr/>
            </p:nvGrpSpPr>
            <p:grpSpPr>
              <a:xfrm>
                <a:off x="4925673" y="3691700"/>
                <a:ext cx="40253" cy="34472"/>
                <a:chOff x="4925673" y="3691700"/>
                <a:chExt cx="40253" cy="34472"/>
              </a:xfrm>
            </p:grpSpPr>
            <p:sp>
              <p:nvSpPr>
                <p:cNvPr id="7197" name="Google Shape;7197;p65"/>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4894653" y="3740848"/>
                <a:ext cx="31405" cy="26906"/>
                <a:chOff x="4894653" y="3740848"/>
                <a:chExt cx="31405" cy="26906"/>
              </a:xfrm>
            </p:grpSpPr>
            <p:sp>
              <p:nvSpPr>
                <p:cNvPr id="7200" name="Google Shape;7200;p65"/>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5"/>
              <p:cNvGrpSpPr/>
              <p:nvPr/>
            </p:nvGrpSpPr>
            <p:grpSpPr>
              <a:xfrm>
                <a:off x="4962300" y="3696348"/>
                <a:ext cx="38255" cy="32773"/>
                <a:chOff x="4962300" y="3696348"/>
                <a:chExt cx="38255" cy="32773"/>
              </a:xfrm>
            </p:grpSpPr>
            <p:sp>
              <p:nvSpPr>
                <p:cNvPr id="7203" name="Google Shape;7203;p65"/>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5"/>
              <p:cNvGrpSpPr/>
              <p:nvPr/>
            </p:nvGrpSpPr>
            <p:grpSpPr>
              <a:xfrm>
                <a:off x="4980185" y="3743349"/>
                <a:ext cx="31499" cy="26969"/>
                <a:chOff x="4980185" y="3743349"/>
                <a:chExt cx="31499" cy="26969"/>
              </a:xfrm>
            </p:grpSpPr>
            <p:sp>
              <p:nvSpPr>
                <p:cNvPr id="7206" name="Google Shape;7206;p65"/>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5"/>
              <p:cNvGrpSpPr/>
              <p:nvPr/>
            </p:nvGrpSpPr>
            <p:grpSpPr>
              <a:xfrm>
                <a:off x="5013768" y="3734312"/>
                <a:ext cx="31499" cy="26969"/>
                <a:chOff x="5013768" y="3734312"/>
                <a:chExt cx="31499" cy="26969"/>
              </a:xfrm>
            </p:grpSpPr>
            <p:sp>
              <p:nvSpPr>
                <p:cNvPr id="7209" name="Google Shape;7209;p65"/>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5"/>
              <p:cNvGrpSpPr/>
              <p:nvPr/>
            </p:nvGrpSpPr>
            <p:grpSpPr>
              <a:xfrm>
                <a:off x="5036703" y="3764545"/>
                <a:ext cx="31499" cy="26898"/>
                <a:chOff x="5036703" y="3764545"/>
                <a:chExt cx="31499" cy="26898"/>
              </a:xfrm>
            </p:grpSpPr>
            <p:sp>
              <p:nvSpPr>
                <p:cNvPr id="7212" name="Google Shape;7212;p65"/>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5"/>
              <p:cNvGrpSpPr/>
              <p:nvPr/>
            </p:nvGrpSpPr>
            <p:grpSpPr>
              <a:xfrm>
                <a:off x="4953546" y="3768352"/>
                <a:ext cx="31405" cy="26898"/>
                <a:chOff x="4953546" y="3768352"/>
                <a:chExt cx="31405" cy="26898"/>
              </a:xfrm>
            </p:grpSpPr>
            <p:sp>
              <p:nvSpPr>
                <p:cNvPr id="7215" name="Google Shape;7215;p65"/>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5"/>
              <p:cNvGrpSpPr/>
              <p:nvPr/>
            </p:nvGrpSpPr>
            <p:grpSpPr>
              <a:xfrm>
                <a:off x="4964770" y="3814016"/>
                <a:ext cx="31499" cy="26993"/>
                <a:chOff x="4964770" y="3814016"/>
                <a:chExt cx="31499" cy="26993"/>
              </a:xfrm>
            </p:grpSpPr>
            <p:sp>
              <p:nvSpPr>
                <p:cNvPr id="7218" name="Google Shape;7218;p65"/>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5"/>
              <p:cNvGrpSpPr/>
              <p:nvPr/>
            </p:nvGrpSpPr>
            <p:grpSpPr>
              <a:xfrm>
                <a:off x="4923290" y="3800504"/>
                <a:ext cx="31468" cy="26898"/>
                <a:chOff x="4923290" y="3800504"/>
                <a:chExt cx="31468" cy="26898"/>
              </a:xfrm>
            </p:grpSpPr>
            <p:sp>
              <p:nvSpPr>
                <p:cNvPr id="7221" name="Google Shape;7221;p65"/>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5"/>
              <p:cNvGrpSpPr/>
              <p:nvPr/>
            </p:nvGrpSpPr>
            <p:grpSpPr>
              <a:xfrm>
                <a:off x="5108534" y="3650943"/>
                <a:ext cx="31405" cy="26993"/>
                <a:chOff x="5108534" y="3650943"/>
                <a:chExt cx="31405" cy="26993"/>
              </a:xfrm>
            </p:grpSpPr>
            <p:sp>
              <p:nvSpPr>
                <p:cNvPr id="7224" name="Google Shape;7224;p65"/>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5"/>
              <p:cNvGrpSpPr/>
              <p:nvPr/>
            </p:nvGrpSpPr>
            <p:grpSpPr>
              <a:xfrm>
                <a:off x="5119380" y="3760739"/>
                <a:ext cx="31499" cy="26993"/>
                <a:chOff x="5119380" y="3760739"/>
                <a:chExt cx="31499" cy="26993"/>
              </a:xfrm>
            </p:grpSpPr>
            <p:sp>
              <p:nvSpPr>
                <p:cNvPr id="7227" name="Google Shape;7227;p65"/>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5"/>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5"/>
              <p:cNvGrpSpPr/>
              <p:nvPr/>
            </p:nvGrpSpPr>
            <p:grpSpPr>
              <a:xfrm>
                <a:off x="5119380" y="3788235"/>
                <a:ext cx="31499" cy="26993"/>
                <a:chOff x="5119380" y="3788235"/>
                <a:chExt cx="31499" cy="26993"/>
              </a:xfrm>
            </p:grpSpPr>
            <p:sp>
              <p:nvSpPr>
                <p:cNvPr id="7230" name="Google Shape;7230;p65"/>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5"/>
              <p:cNvGrpSpPr/>
              <p:nvPr/>
            </p:nvGrpSpPr>
            <p:grpSpPr>
              <a:xfrm>
                <a:off x="5158005" y="3875284"/>
                <a:ext cx="31405" cy="27001"/>
                <a:chOff x="5158005" y="3875284"/>
                <a:chExt cx="31405" cy="27001"/>
              </a:xfrm>
            </p:grpSpPr>
            <p:sp>
              <p:nvSpPr>
                <p:cNvPr id="7233" name="Google Shape;7233;p65"/>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5"/>
              <p:cNvGrpSpPr/>
              <p:nvPr/>
            </p:nvGrpSpPr>
            <p:grpSpPr>
              <a:xfrm>
                <a:off x="5233163" y="3764545"/>
                <a:ext cx="31499" cy="26898"/>
                <a:chOff x="5233163" y="3764545"/>
                <a:chExt cx="31499" cy="26898"/>
              </a:xfrm>
            </p:grpSpPr>
            <p:sp>
              <p:nvSpPr>
                <p:cNvPr id="7236" name="Google Shape;7236;p65"/>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5"/>
              <p:cNvGrpSpPr/>
              <p:nvPr/>
            </p:nvGrpSpPr>
            <p:grpSpPr>
              <a:xfrm>
                <a:off x="5276168" y="3805545"/>
                <a:ext cx="31499" cy="26906"/>
                <a:chOff x="5276168" y="3805545"/>
                <a:chExt cx="31499" cy="26906"/>
              </a:xfrm>
            </p:grpSpPr>
            <p:sp>
              <p:nvSpPr>
                <p:cNvPr id="7239" name="Google Shape;7239;p65"/>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5"/>
              <p:cNvGrpSpPr/>
              <p:nvPr/>
            </p:nvGrpSpPr>
            <p:grpSpPr>
              <a:xfrm>
                <a:off x="5294053" y="3851933"/>
                <a:ext cx="31405" cy="26945"/>
                <a:chOff x="5294053" y="3851933"/>
                <a:chExt cx="31405" cy="26945"/>
              </a:xfrm>
            </p:grpSpPr>
            <p:sp>
              <p:nvSpPr>
                <p:cNvPr id="7242" name="Google Shape;7242;p65"/>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5"/>
              <p:cNvGrpSpPr/>
              <p:nvPr/>
            </p:nvGrpSpPr>
            <p:grpSpPr>
              <a:xfrm>
                <a:off x="5341723" y="3851902"/>
                <a:ext cx="31405" cy="26977"/>
                <a:chOff x="5341723" y="3851902"/>
                <a:chExt cx="31405" cy="26977"/>
              </a:xfrm>
            </p:grpSpPr>
            <p:sp>
              <p:nvSpPr>
                <p:cNvPr id="7245" name="Google Shape;7245;p65"/>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5"/>
              <p:cNvGrpSpPr/>
              <p:nvPr/>
            </p:nvGrpSpPr>
            <p:grpSpPr>
              <a:xfrm>
                <a:off x="5054871" y="3507855"/>
                <a:ext cx="31405" cy="26993"/>
                <a:chOff x="5054871" y="3507855"/>
                <a:chExt cx="31405" cy="26993"/>
              </a:xfrm>
            </p:grpSpPr>
            <p:sp>
              <p:nvSpPr>
                <p:cNvPr id="7248" name="Google Shape;7248;p65"/>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5"/>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5"/>
              <p:cNvGrpSpPr/>
              <p:nvPr/>
            </p:nvGrpSpPr>
            <p:grpSpPr>
              <a:xfrm>
                <a:off x="4876579" y="3675325"/>
                <a:ext cx="31405" cy="26969"/>
                <a:chOff x="4876579" y="3675325"/>
                <a:chExt cx="31405" cy="26969"/>
              </a:xfrm>
            </p:grpSpPr>
            <p:sp>
              <p:nvSpPr>
                <p:cNvPr id="7251" name="Google Shape;7251;p65"/>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5"/>
              <p:cNvGrpSpPr/>
              <p:nvPr/>
            </p:nvGrpSpPr>
            <p:grpSpPr>
              <a:xfrm>
                <a:off x="4842233" y="3688333"/>
                <a:ext cx="31405" cy="26993"/>
                <a:chOff x="4842233" y="3688333"/>
                <a:chExt cx="31405" cy="26993"/>
              </a:xfrm>
            </p:grpSpPr>
            <p:sp>
              <p:nvSpPr>
                <p:cNvPr id="7254" name="Google Shape;7254;p65"/>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5"/>
              <p:cNvGrpSpPr/>
              <p:nvPr/>
            </p:nvGrpSpPr>
            <p:grpSpPr>
              <a:xfrm>
                <a:off x="5187876" y="3608032"/>
                <a:ext cx="31405" cy="27001"/>
                <a:chOff x="5187876" y="3608032"/>
                <a:chExt cx="31405" cy="27001"/>
              </a:xfrm>
            </p:grpSpPr>
            <p:sp>
              <p:nvSpPr>
                <p:cNvPr id="7257" name="Google Shape;7257;p65"/>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9" name="Google Shape;7259;p65"/>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1" name="Google Shape;7261;p65"/>
              <p:cNvGrpSpPr/>
              <p:nvPr/>
            </p:nvGrpSpPr>
            <p:grpSpPr>
              <a:xfrm>
                <a:off x="5269224" y="3304167"/>
                <a:ext cx="40253" cy="34402"/>
                <a:chOff x="5269224" y="3304167"/>
                <a:chExt cx="40253" cy="34402"/>
              </a:xfrm>
            </p:grpSpPr>
            <p:sp>
              <p:nvSpPr>
                <p:cNvPr id="7262" name="Google Shape;7262;p65"/>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5"/>
              <p:cNvGrpSpPr/>
              <p:nvPr/>
            </p:nvGrpSpPr>
            <p:grpSpPr>
              <a:xfrm>
                <a:off x="5327354" y="3476615"/>
                <a:ext cx="49864" cy="42723"/>
                <a:chOff x="5327354" y="3476615"/>
                <a:chExt cx="49864" cy="42723"/>
              </a:xfrm>
            </p:grpSpPr>
            <p:sp>
              <p:nvSpPr>
                <p:cNvPr id="7265" name="Google Shape;7265;p65"/>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7" name="Google Shape;7267;p65"/>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5"/>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9" name="Google Shape;7269;p65"/>
              <p:cNvGrpSpPr/>
              <p:nvPr/>
            </p:nvGrpSpPr>
            <p:grpSpPr>
              <a:xfrm>
                <a:off x="5341723" y="3775957"/>
                <a:ext cx="31405" cy="26898"/>
                <a:chOff x="5341723" y="3775957"/>
                <a:chExt cx="31405" cy="26898"/>
              </a:xfrm>
            </p:grpSpPr>
            <p:sp>
              <p:nvSpPr>
                <p:cNvPr id="7270" name="Google Shape;7270;p65"/>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439053" y="3699274"/>
                <a:ext cx="31405" cy="26898"/>
                <a:chOff x="5439053" y="3699274"/>
                <a:chExt cx="31405" cy="26898"/>
              </a:xfrm>
            </p:grpSpPr>
            <p:sp>
              <p:nvSpPr>
                <p:cNvPr id="7273" name="Google Shape;7273;p65"/>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5"/>
              <p:cNvGrpSpPr/>
              <p:nvPr/>
            </p:nvGrpSpPr>
            <p:grpSpPr>
              <a:xfrm>
                <a:off x="5412414" y="3622307"/>
                <a:ext cx="31499" cy="26993"/>
                <a:chOff x="5412414" y="3622307"/>
                <a:chExt cx="31499" cy="26993"/>
              </a:xfrm>
            </p:grpSpPr>
            <p:sp>
              <p:nvSpPr>
                <p:cNvPr id="7276" name="Google Shape;7276;p65"/>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5"/>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65"/>
              <p:cNvGrpSpPr/>
              <p:nvPr/>
            </p:nvGrpSpPr>
            <p:grpSpPr>
              <a:xfrm>
                <a:off x="5476254" y="3473949"/>
                <a:ext cx="26835" cy="26930"/>
                <a:chOff x="5476254" y="3473949"/>
                <a:chExt cx="26835" cy="26930"/>
              </a:xfrm>
            </p:grpSpPr>
            <p:sp>
              <p:nvSpPr>
                <p:cNvPr id="7279" name="Google Shape;7279;p65"/>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5"/>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5"/>
              <p:cNvGrpSpPr/>
              <p:nvPr/>
            </p:nvGrpSpPr>
            <p:grpSpPr>
              <a:xfrm>
                <a:off x="5564547" y="3481594"/>
                <a:ext cx="31397" cy="26898"/>
                <a:chOff x="5564547" y="3481594"/>
                <a:chExt cx="31397" cy="26898"/>
              </a:xfrm>
            </p:grpSpPr>
            <p:sp>
              <p:nvSpPr>
                <p:cNvPr id="7282" name="Google Shape;7282;p65"/>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65"/>
              <p:cNvGrpSpPr/>
              <p:nvPr/>
            </p:nvGrpSpPr>
            <p:grpSpPr>
              <a:xfrm>
                <a:off x="5534101" y="3470174"/>
                <a:ext cx="31397" cy="26906"/>
                <a:chOff x="5534101" y="3470174"/>
                <a:chExt cx="31397" cy="26906"/>
              </a:xfrm>
            </p:grpSpPr>
            <p:sp>
              <p:nvSpPr>
                <p:cNvPr id="7285" name="Google Shape;7285;p65"/>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5"/>
              <p:cNvGrpSpPr/>
              <p:nvPr/>
            </p:nvGrpSpPr>
            <p:grpSpPr>
              <a:xfrm>
                <a:off x="5610879" y="3314486"/>
                <a:ext cx="31499" cy="26938"/>
                <a:chOff x="5610879" y="3314486"/>
                <a:chExt cx="31499" cy="26938"/>
              </a:xfrm>
            </p:grpSpPr>
            <p:sp>
              <p:nvSpPr>
                <p:cNvPr id="7288" name="Google Shape;7288;p65"/>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5"/>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5"/>
              <p:cNvGrpSpPr/>
              <p:nvPr/>
            </p:nvGrpSpPr>
            <p:grpSpPr>
              <a:xfrm>
                <a:off x="4834525" y="3501382"/>
                <a:ext cx="31499" cy="26898"/>
                <a:chOff x="4834525" y="3501382"/>
                <a:chExt cx="31499" cy="26898"/>
              </a:xfrm>
            </p:grpSpPr>
            <p:sp>
              <p:nvSpPr>
                <p:cNvPr id="7291" name="Google Shape;7291;p65"/>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5"/>
              <p:cNvGrpSpPr/>
              <p:nvPr/>
            </p:nvGrpSpPr>
            <p:grpSpPr>
              <a:xfrm>
                <a:off x="4898460" y="3580158"/>
                <a:ext cx="31405" cy="26898"/>
                <a:chOff x="4898460" y="3580158"/>
                <a:chExt cx="31405" cy="26898"/>
              </a:xfrm>
            </p:grpSpPr>
            <p:sp>
              <p:nvSpPr>
                <p:cNvPr id="7294" name="Google Shape;7294;p65"/>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5"/>
              <p:cNvGrpSpPr/>
              <p:nvPr/>
            </p:nvGrpSpPr>
            <p:grpSpPr>
              <a:xfrm>
                <a:off x="4882667" y="3608032"/>
                <a:ext cx="31499" cy="27001"/>
                <a:chOff x="4882667" y="3608032"/>
                <a:chExt cx="31499" cy="27001"/>
              </a:xfrm>
            </p:grpSpPr>
            <p:sp>
              <p:nvSpPr>
                <p:cNvPr id="7297" name="Google Shape;7297;p65"/>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5"/>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5"/>
              <p:cNvGrpSpPr/>
              <p:nvPr/>
            </p:nvGrpSpPr>
            <p:grpSpPr>
              <a:xfrm>
                <a:off x="4843373" y="3631407"/>
                <a:ext cx="16273" cy="16186"/>
                <a:chOff x="4843373" y="3631407"/>
                <a:chExt cx="16273" cy="16186"/>
              </a:xfrm>
            </p:grpSpPr>
            <p:sp>
              <p:nvSpPr>
                <p:cNvPr id="7300" name="Google Shape;7300;p65"/>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5"/>
              <p:cNvGrpSpPr/>
              <p:nvPr/>
            </p:nvGrpSpPr>
            <p:grpSpPr>
              <a:xfrm>
                <a:off x="4727773" y="3591578"/>
                <a:ext cx="31499" cy="26898"/>
                <a:chOff x="4727773" y="3591578"/>
                <a:chExt cx="31499" cy="26898"/>
              </a:xfrm>
            </p:grpSpPr>
            <p:sp>
              <p:nvSpPr>
                <p:cNvPr id="7303" name="Google Shape;7303;p65"/>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5" name="Google Shape;7305;p65"/>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7" name="Google Shape;7307;p65"/>
              <p:cNvGrpSpPr/>
              <p:nvPr/>
            </p:nvGrpSpPr>
            <p:grpSpPr>
              <a:xfrm>
                <a:off x="4609421" y="3577398"/>
                <a:ext cx="31499" cy="27001"/>
                <a:chOff x="4609421" y="3577398"/>
                <a:chExt cx="31499" cy="27001"/>
              </a:xfrm>
            </p:grpSpPr>
            <p:sp>
              <p:nvSpPr>
                <p:cNvPr id="7308" name="Google Shape;7308;p65"/>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5"/>
              <p:cNvGrpSpPr/>
              <p:nvPr/>
            </p:nvGrpSpPr>
            <p:grpSpPr>
              <a:xfrm>
                <a:off x="4649289" y="3577398"/>
                <a:ext cx="31499" cy="27001"/>
                <a:chOff x="4649289" y="3577398"/>
                <a:chExt cx="31499" cy="27001"/>
              </a:xfrm>
            </p:grpSpPr>
            <p:sp>
              <p:nvSpPr>
                <p:cNvPr id="7311" name="Google Shape;7311;p65"/>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5"/>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5"/>
              <p:cNvGrpSpPr/>
              <p:nvPr/>
            </p:nvGrpSpPr>
            <p:grpSpPr>
              <a:xfrm>
                <a:off x="4605614" y="3639523"/>
                <a:ext cx="31499" cy="26906"/>
                <a:chOff x="4605614" y="3639523"/>
                <a:chExt cx="31499" cy="26906"/>
              </a:xfrm>
            </p:grpSpPr>
            <p:sp>
              <p:nvSpPr>
                <p:cNvPr id="7314" name="Google Shape;7314;p65"/>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5"/>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5"/>
              <p:cNvGrpSpPr/>
              <p:nvPr/>
            </p:nvGrpSpPr>
            <p:grpSpPr>
              <a:xfrm>
                <a:off x="4785149" y="3618846"/>
                <a:ext cx="26930" cy="26843"/>
                <a:chOff x="4785149" y="3618846"/>
                <a:chExt cx="26930" cy="26843"/>
              </a:xfrm>
            </p:grpSpPr>
            <p:sp>
              <p:nvSpPr>
                <p:cNvPr id="7317" name="Google Shape;7317;p65"/>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4810167" y="3601567"/>
                <a:ext cx="31405" cy="26898"/>
                <a:chOff x="4810167" y="3601567"/>
                <a:chExt cx="31405" cy="26898"/>
              </a:xfrm>
            </p:grpSpPr>
            <p:sp>
              <p:nvSpPr>
                <p:cNvPr id="7320" name="Google Shape;7320;p65"/>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5"/>
              <p:cNvGrpSpPr/>
              <p:nvPr/>
            </p:nvGrpSpPr>
            <p:grpSpPr>
              <a:xfrm>
                <a:off x="4831002" y="3373230"/>
                <a:ext cx="31405" cy="26898"/>
                <a:chOff x="4831002" y="3373230"/>
                <a:chExt cx="31405" cy="26898"/>
              </a:xfrm>
            </p:grpSpPr>
            <p:sp>
              <p:nvSpPr>
                <p:cNvPr id="7323" name="Google Shape;7323;p65"/>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5"/>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5"/>
              <p:cNvGrpSpPr/>
              <p:nvPr/>
            </p:nvGrpSpPr>
            <p:grpSpPr>
              <a:xfrm>
                <a:off x="4719311" y="3355054"/>
                <a:ext cx="31499" cy="27001"/>
                <a:chOff x="4719311" y="3355054"/>
                <a:chExt cx="31499" cy="27001"/>
              </a:xfrm>
            </p:grpSpPr>
            <p:sp>
              <p:nvSpPr>
                <p:cNvPr id="7326" name="Google Shape;7326;p65"/>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5"/>
              <p:cNvGrpSpPr/>
              <p:nvPr/>
            </p:nvGrpSpPr>
            <p:grpSpPr>
              <a:xfrm>
                <a:off x="4798755" y="3450260"/>
                <a:ext cx="26930" cy="26930"/>
                <a:chOff x="4798755" y="3450260"/>
                <a:chExt cx="26930" cy="26930"/>
              </a:xfrm>
            </p:grpSpPr>
            <p:sp>
              <p:nvSpPr>
                <p:cNvPr id="7329" name="Google Shape;7329;p65"/>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5"/>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5"/>
              <p:cNvGrpSpPr/>
              <p:nvPr/>
            </p:nvGrpSpPr>
            <p:grpSpPr>
              <a:xfrm>
                <a:off x="4645576" y="3467555"/>
                <a:ext cx="31405" cy="26953"/>
                <a:chOff x="4645576" y="3467555"/>
                <a:chExt cx="31405" cy="26953"/>
              </a:xfrm>
            </p:grpSpPr>
            <p:sp>
              <p:nvSpPr>
                <p:cNvPr id="7332" name="Google Shape;7332;p65"/>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4687631" y="3583965"/>
                <a:ext cx="31499" cy="26898"/>
                <a:chOff x="4687631" y="3583965"/>
                <a:chExt cx="31499" cy="26898"/>
              </a:xfrm>
            </p:grpSpPr>
            <p:sp>
              <p:nvSpPr>
                <p:cNvPr id="7335" name="Google Shape;7335;p65"/>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5"/>
              <p:cNvGrpSpPr/>
              <p:nvPr/>
            </p:nvGrpSpPr>
            <p:grpSpPr>
              <a:xfrm>
                <a:off x="4719311" y="3471314"/>
                <a:ext cx="31499" cy="27001"/>
                <a:chOff x="4719311" y="3471314"/>
                <a:chExt cx="31499" cy="27001"/>
              </a:xfrm>
            </p:grpSpPr>
            <p:sp>
              <p:nvSpPr>
                <p:cNvPr id="7338" name="Google Shape;7338;p65"/>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5"/>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5"/>
              <p:cNvGrpSpPr/>
              <p:nvPr/>
            </p:nvGrpSpPr>
            <p:grpSpPr>
              <a:xfrm>
                <a:off x="4719311" y="3434404"/>
                <a:ext cx="31499" cy="26898"/>
                <a:chOff x="4719311" y="3434404"/>
                <a:chExt cx="31499" cy="26898"/>
              </a:xfrm>
            </p:grpSpPr>
            <p:sp>
              <p:nvSpPr>
                <p:cNvPr id="7341" name="Google Shape;7341;p65"/>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5"/>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5"/>
              <p:cNvGrpSpPr/>
              <p:nvPr/>
            </p:nvGrpSpPr>
            <p:grpSpPr>
              <a:xfrm>
                <a:off x="4768876" y="3401772"/>
                <a:ext cx="31499" cy="26898"/>
                <a:chOff x="4768876" y="3401772"/>
                <a:chExt cx="31499" cy="26898"/>
              </a:xfrm>
            </p:grpSpPr>
            <p:sp>
              <p:nvSpPr>
                <p:cNvPr id="7344" name="Google Shape;7344;p65"/>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4762214" y="3471377"/>
                <a:ext cx="26938" cy="26938"/>
                <a:chOff x="4762214" y="3471377"/>
                <a:chExt cx="26938" cy="26938"/>
              </a:xfrm>
            </p:grpSpPr>
            <p:sp>
              <p:nvSpPr>
                <p:cNvPr id="7347" name="Google Shape;7347;p65"/>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5"/>
              <p:cNvGrpSpPr/>
              <p:nvPr/>
            </p:nvGrpSpPr>
            <p:grpSpPr>
              <a:xfrm>
                <a:off x="4790473" y="3344782"/>
                <a:ext cx="31405" cy="26898"/>
                <a:chOff x="4790473" y="3344782"/>
                <a:chExt cx="31405" cy="26898"/>
              </a:xfrm>
            </p:grpSpPr>
            <p:sp>
              <p:nvSpPr>
                <p:cNvPr id="7350" name="Google Shape;7350;p65"/>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4823774" y="3950733"/>
                <a:ext cx="37398" cy="32034"/>
                <a:chOff x="4823774" y="3950733"/>
                <a:chExt cx="37398" cy="32034"/>
              </a:xfrm>
            </p:grpSpPr>
            <p:sp>
              <p:nvSpPr>
                <p:cNvPr id="7353" name="Google Shape;7353;p65"/>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5"/>
              <p:cNvGrpSpPr/>
              <p:nvPr/>
            </p:nvGrpSpPr>
            <p:grpSpPr>
              <a:xfrm>
                <a:off x="4823396" y="4110566"/>
                <a:ext cx="31405" cy="26906"/>
                <a:chOff x="4823396" y="4110566"/>
                <a:chExt cx="31405" cy="26906"/>
              </a:xfrm>
            </p:grpSpPr>
            <p:sp>
              <p:nvSpPr>
                <p:cNvPr id="7356" name="Google Shape;7356;p65"/>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5"/>
              <p:cNvGrpSpPr/>
              <p:nvPr/>
            </p:nvGrpSpPr>
            <p:grpSpPr>
              <a:xfrm>
                <a:off x="4838332" y="3821150"/>
                <a:ext cx="31499" cy="26898"/>
                <a:chOff x="4838332" y="3821150"/>
                <a:chExt cx="31499" cy="26898"/>
              </a:xfrm>
            </p:grpSpPr>
            <p:sp>
              <p:nvSpPr>
                <p:cNvPr id="7359" name="Google Shape;7359;p65"/>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5"/>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5"/>
              <p:cNvGrpSpPr/>
              <p:nvPr/>
            </p:nvGrpSpPr>
            <p:grpSpPr>
              <a:xfrm>
                <a:off x="4661275" y="3815007"/>
                <a:ext cx="36824" cy="31523"/>
                <a:chOff x="4661275" y="3815007"/>
                <a:chExt cx="36824" cy="31523"/>
              </a:xfrm>
            </p:grpSpPr>
            <p:sp>
              <p:nvSpPr>
                <p:cNvPr id="7362" name="Google Shape;7362;p65"/>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5"/>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5"/>
              <p:cNvGrpSpPr/>
              <p:nvPr/>
            </p:nvGrpSpPr>
            <p:grpSpPr>
              <a:xfrm>
                <a:off x="4558998" y="3851037"/>
                <a:ext cx="33591" cy="28699"/>
                <a:chOff x="4558998" y="3851037"/>
                <a:chExt cx="33591" cy="28699"/>
              </a:xfrm>
            </p:grpSpPr>
            <p:sp>
              <p:nvSpPr>
                <p:cNvPr id="7365" name="Google Shape;7365;p65"/>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5"/>
              <p:cNvGrpSpPr/>
              <p:nvPr/>
            </p:nvGrpSpPr>
            <p:grpSpPr>
              <a:xfrm>
                <a:off x="4696762" y="3638587"/>
                <a:ext cx="33591" cy="28794"/>
                <a:chOff x="4696762" y="3638587"/>
                <a:chExt cx="33591" cy="28794"/>
              </a:xfrm>
            </p:grpSpPr>
            <p:sp>
              <p:nvSpPr>
                <p:cNvPr id="7368" name="Google Shape;7368;p65"/>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4929479" y="3939140"/>
                <a:ext cx="33497" cy="28692"/>
                <a:chOff x="4929479" y="3939140"/>
                <a:chExt cx="33497" cy="28692"/>
              </a:xfrm>
            </p:grpSpPr>
            <p:sp>
              <p:nvSpPr>
                <p:cNvPr id="7371" name="Google Shape;7371;p65"/>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5"/>
              <p:cNvGrpSpPr/>
              <p:nvPr/>
            </p:nvGrpSpPr>
            <p:grpSpPr>
              <a:xfrm>
                <a:off x="4907119" y="3986039"/>
                <a:ext cx="33497" cy="28699"/>
                <a:chOff x="4907119" y="3986039"/>
                <a:chExt cx="33497" cy="28699"/>
              </a:xfrm>
            </p:grpSpPr>
            <p:sp>
              <p:nvSpPr>
                <p:cNvPr id="7374" name="Google Shape;7374;p65"/>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5"/>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5"/>
              <p:cNvGrpSpPr/>
              <p:nvPr/>
            </p:nvGrpSpPr>
            <p:grpSpPr>
              <a:xfrm>
                <a:off x="4911783" y="4048102"/>
                <a:ext cx="33591" cy="28762"/>
                <a:chOff x="4911783" y="4048102"/>
                <a:chExt cx="33591" cy="28762"/>
              </a:xfrm>
            </p:grpSpPr>
            <p:sp>
              <p:nvSpPr>
                <p:cNvPr id="7377" name="Google Shape;7377;p65"/>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5"/>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9" name="Google Shape;7379;p65"/>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65"/>
              <p:cNvGrpSpPr/>
              <p:nvPr/>
            </p:nvGrpSpPr>
            <p:grpSpPr>
              <a:xfrm>
                <a:off x="4762623" y="3837847"/>
                <a:ext cx="42416" cy="36273"/>
                <a:chOff x="4762623" y="3837847"/>
                <a:chExt cx="42416" cy="36273"/>
              </a:xfrm>
            </p:grpSpPr>
            <p:sp>
              <p:nvSpPr>
                <p:cNvPr id="7382" name="Google Shape;7382;p65"/>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5"/>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65"/>
              <p:cNvGrpSpPr/>
              <p:nvPr/>
            </p:nvGrpSpPr>
            <p:grpSpPr>
              <a:xfrm>
                <a:off x="4746044" y="4104966"/>
                <a:ext cx="33497" cy="28699"/>
                <a:chOff x="4746044" y="4104966"/>
                <a:chExt cx="33497" cy="28699"/>
              </a:xfrm>
            </p:grpSpPr>
            <p:sp>
              <p:nvSpPr>
                <p:cNvPr id="7385" name="Google Shape;7385;p65"/>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5"/>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5"/>
              <p:cNvGrpSpPr/>
              <p:nvPr/>
            </p:nvGrpSpPr>
            <p:grpSpPr>
              <a:xfrm>
                <a:off x="4859646" y="4162554"/>
                <a:ext cx="33591" cy="28762"/>
                <a:chOff x="4859646" y="4162554"/>
                <a:chExt cx="33591" cy="28762"/>
              </a:xfrm>
            </p:grpSpPr>
            <p:sp>
              <p:nvSpPr>
                <p:cNvPr id="7388" name="Google Shape;7388;p65"/>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5"/>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0" name="Google Shape;7390;p65"/>
            <p:cNvGrpSpPr/>
            <p:nvPr/>
          </p:nvGrpSpPr>
          <p:grpSpPr>
            <a:xfrm>
              <a:off x="3597785" y="3274438"/>
              <a:ext cx="855610" cy="1122100"/>
              <a:chOff x="3597785" y="3274438"/>
              <a:chExt cx="855610" cy="1122100"/>
            </a:xfrm>
          </p:grpSpPr>
          <p:grpSp>
            <p:nvGrpSpPr>
              <p:cNvPr id="7391" name="Google Shape;7391;p65"/>
              <p:cNvGrpSpPr/>
              <p:nvPr/>
            </p:nvGrpSpPr>
            <p:grpSpPr>
              <a:xfrm>
                <a:off x="3617857" y="3284717"/>
                <a:ext cx="826785" cy="1099165"/>
                <a:chOff x="3617857" y="3284717"/>
                <a:chExt cx="826785" cy="1099165"/>
              </a:xfrm>
            </p:grpSpPr>
            <p:sp>
              <p:nvSpPr>
                <p:cNvPr id="7392" name="Google Shape;7392;p65"/>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5"/>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5"/>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5"/>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5"/>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5"/>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5"/>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5"/>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5"/>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5"/>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5"/>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5"/>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5"/>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5"/>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5"/>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5"/>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5"/>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5"/>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5"/>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5"/>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5"/>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5"/>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5"/>
              <p:cNvGrpSpPr/>
              <p:nvPr/>
            </p:nvGrpSpPr>
            <p:grpSpPr>
              <a:xfrm>
                <a:off x="4180904" y="4251758"/>
                <a:ext cx="37783" cy="32420"/>
                <a:chOff x="4180904" y="4251758"/>
                <a:chExt cx="37783" cy="32420"/>
              </a:xfrm>
            </p:grpSpPr>
            <p:sp>
              <p:nvSpPr>
                <p:cNvPr id="7449" name="Google Shape;7449;p65"/>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5"/>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5"/>
              <p:cNvGrpSpPr/>
              <p:nvPr/>
            </p:nvGrpSpPr>
            <p:grpSpPr>
              <a:xfrm>
                <a:off x="4201644" y="4081324"/>
                <a:ext cx="37783" cy="32364"/>
                <a:chOff x="4201644" y="4081324"/>
                <a:chExt cx="37783" cy="32364"/>
              </a:xfrm>
            </p:grpSpPr>
            <p:sp>
              <p:nvSpPr>
                <p:cNvPr id="7452" name="Google Shape;7452;p65"/>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5"/>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5"/>
              <p:cNvGrpSpPr/>
              <p:nvPr/>
            </p:nvGrpSpPr>
            <p:grpSpPr>
              <a:xfrm>
                <a:off x="4284416" y="3887428"/>
                <a:ext cx="37783" cy="32451"/>
                <a:chOff x="4284416" y="3887428"/>
                <a:chExt cx="37783" cy="32451"/>
              </a:xfrm>
            </p:grpSpPr>
            <p:sp>
              <p:nvSpPr>
                <p:cNvPr id="7455" name="Google Shape;7455;p65"/>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5"/>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5"/>
              <p:cNvGrpSpPr/>
              <p:nvPr/>
            </p:nvGrpSpPr>
            <p:grpSpPr>
              <a:xfrm>
                <a:off x="4223721" y="3860404"/>
                <a:ext cx="37870" cy="32364"/>
                <a:chOff x="4223721" y="3860404"/>
                <a:chExt cx="37870" cy="32364"/>
              </a:xfrm>
            </p:grpSpPr>
            <p:sp>
              <p:nvSpPr>
                <p:cNvPr id="7458" name="Google Shape;7458;p65"/>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5"/>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5"/>
              <p:cNvGrpSpPr/>
              <p:nvPr/>
            </p:nvGrpSpPr>
            <p:grpSpPr>
              <a:xfrm>
                <a:off x="4104889" y="3699242"/>
                <a:ext cx="37776" cy="32357"/>
                <a:chOff x="4104889" y="3699242"/>
                <a:chExt cx="37776" cy="32357"/>
              </a:xfrm>
            </p:grpSpPr>
            <p:sp>
              <p:nvSpPr>
                <p:cNvPr id="7461" name="Google Shape;7461;p65"/>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5"/>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5"/>
              <p:cNvGrpSpPr/>
              <p:nvPr/>
            </p:nvGrpSpPr>
            <p:grpSpPr>
              <a:xfrm>
                <a:off x="4143608" y="3475121"/>
                <a:ext cx="37878" cy="32420"/>
                <a:chOff x="4143608" y="3475121"/>
                <a:chExt cx="37878" cy="32420"/>
              </a:xfrm>
            </p:grpSpPr>
            <p:sp>
              <p:nvSpPr>
                <p:cNvPr id="7464" name="Google Shape;7464;p65"/>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5"/>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5"/>
              <p:cNvGrpSpPr/>
              <p:nvPr/>
            </p:nvGrpSpPr>
            <p:grpSpPr>
              <a:xfrm>
                <a:off x="4217248" y="3570893"/>
                <a:ext cx="37776" cy="32364"/>
                <a:chOff x="4217248" y="3570893"/>
                <a:chExt cx="37776" cy="32364"/>
              </a:xfrm>
            </p:grpSpPr>
            <p:sp>
              <p:nvSpPr>
                <p:cNvPr id="7467" name="Google Shape;7467;p65"/>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5"/>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5"/>
              <p:cNvGrpSpPr/>
              <p:nvPr/>
            </p:nvGrpSpPr>
            <p:grpSpPr>
              <a:xfrm>
                <a:off x="4255307" y="3431612"/>
                <a:ext cx="37776" cy="32451"/>
                <a:chOff x="4255307" y="3431612"/>
                <a:chExt cx="37776" cy="32451"/>
              </a:xfrm>
            </p:grpSpPr>
            <p:sp>
              <p:nvSpPr>
                <p:cNvPr id="7470" name="Google Shape;7470;p65"/>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5"/>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5"/>
              <p:cNvGrpSpPr/>
              <p:nvPr/>
            </p:nvGrpSpPr>
            <p:grpSpPr>
              <a:xfrm>
                <a:off x="3853052" y="3577398"/>
                <a:ext cx="37776" cy="32420"/>
                <a:chOff x="3853052" y="3577398"/>
                <a:chExt cx="37776" cy="32420"/>
              </a:xfrm>
            </p:grpSpPr>
            <p:sp>
              <p:nvSpPr>
                <p:cNvPr id="7473" name="Google Shape;7473;p65"/>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5"/>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5"/>
              <p:cNvGrpSpPr/>
              <p:nvPr/>
            </p:nvGrpSpPr>
            <p:grpSpPr>
              <a:xfrm>
                <a:off x="4039908" y="3412107"/>
                <a:ext cx="37776" cy="32357"/>
                <a:chOff x="4039908" y="3412107"/>
                <a:chExt cx="37776" cy="32357"/>
              </a:xfrm>
            </p:grpSpPr>
            <p:sp>
              <p:nvSpPr>
                <p:cNvPr id="7476" name="Google Shape;7476;p65"/>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5"/>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5"/>
              <p:cNvGrpSpPr/>
              <p:nvPr/>
            </p:nvGrpSpPr>
            <p:grpSpPr>
              <a:xfrm>
                <a:off x="4017360" y="3342061"/>
                <a:ext cx="37870" cy="32380"/>
                <a:chOff x="4017360" y="3342061"/>
                <a:chExt cx="37870" cy="32380"/>
              </a:xfrm>
            </p:grpSpPr>
            <p:sp>
              <p:nvSpPr>
                <p:cNvPr id="7479" name="Google Shape;7479;p65"/>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65"/>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5"/>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3" name="Google Shape;7483;p65"/>
              <p:cNvGrpSpPr/>
              <p:nvPr/>
            </p:nvGrpSpPr>
            <p:grpSpPr>
              <a:xfrm>
                <a:off x="3750870" y="3418650"/>
                <a:ext cx="37776" cy="32380"/>
                <a:chOff x="3750870" y="3418650"/>
                <a:chExt cx="37776" cy="32380"/>
              </a:xfrm>
            </p:grpSpPr>
            <p:sp>
              <p:nvSpPr>
                <p:cNvPr id="7484" name="Google Shape;7484;p65"/>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5"/>
              <p:cNvGrpSpPr/>
              <p:nvPr/>
            </p:nvGrpSpPr>
            <p:grpSpPr>
              <a:xfrm>
                <a:off x="3632509" y="3274438"/>
                <a:ext cx="37783" cy="32357"/>
                <a:chOff x="3632509" y="3274438"/>
                <a:chExt cx="37783" cy="32357"/>
              </a:xfrm>
            </p:grpSpPr>
            <p:sp>
              <p:nvSpPr>
                <p:cNvPr id="7487" name="Google Shape;7487;p65"/>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5"/>
              <p:cNvGrpSpPr/>
              <p:nvPr/>
            </p:nvGrpSpPr>
            <p:grpSpPr>
              <a:xfrm>
                <a:off x="3906424" y="3297561"/>
                <a:ext cx="37776" cy="32451"/>
                <a:chOff x="3906424" y="3297561"/>
                <a:chExt cx="37776" cy="32451"/>
              </a:xfrm>
            </p:grpSpPr>
            <p:sp>
              <p:nvSpPr>
                <p:cNvPr id="7490" name="Google Shape;7490;p65"/>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5"/>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5"/>
              <p:cNvGrpSpPr/>
              <p:nvPr/>
            </p:nvGrpSpPr>
            <p:grpSpPr>
              <a:xfrm>
                <a:off x="3866084" y="3412107"/>
                <a:ext cx="37776" cy="32357"/>
                <a:chOff x="3866084" y="3412107"/>
                <a:chExt cx="37776" cy="32357"/>
              </a:xfrm>
            </p:grpSpPr>
            <p:sp>
              <p:nvSpPr>
                <p:cNvPr id="7493" name="Google Shape;7493;p65"/>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5"/>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5"/>
              <p:cNvGrpSpPr/>
              <p:nvPr/>
            </p:nvGrpSpPr>
            <p:grpSpPr>
              <a:xfrm>
                <a:off x="4023919" y="3766409"/>
                <a:ext cx="37783" cy="32357"/>
                <a:chOff x="4023919" y="3766409"/>
                <a:chExt cx="37783" cy="32357"/>
              </a:xfrm>
            </p:grpSpPr>
            <p:sp>
              <p:nvSpPr>
                <p:cNvPr id="7496" name="Google Shape;7496;p65"/>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5"/>
              <p:cNvGrpSpPr/>
              <p:nvPr/>
            </p:nvGrpSpPr>
            <p:grpSpPr>
              <a:xfrm>
                <a:off x="3973882" y="3779449"/>
                <a:ext cx="37776" cy="32357"/>
                <a:chOff x="3973882" y="3779449"/>
                <a:chExt cx="37776" cy="32357"/>
              </a:xfrm>
            </p:grpSpPr>
            <p:sp>
              <p:nvSpPr>
                <p:cNvPr id="7499" name="Google Shape;7499;p65"/>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5"/>
              <p:cNvGrpSpPr/>
              <p:nvPr/>
            </p:nvGrpSpPr>
            <p:grpSpPr>
              <a:xfrm>
                <a:off x="4073398" y="3838028"/>
                <a:ext cx="37776" cy="32380"/>
                <a:chOff x="4073398" y="3838028"/>
                <a:chExt cx="37776" cy="32380"/>
              </a:xfrm>
            </p:grpSpPr>
            <p:sp>
              <p:nvSpPr>
                <p:cNvPr id="7502" name="Google Shape;7502;p65"/>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5"/>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5"/>
              <p:cNvGrpSpPr/>
              <p:nvPr/>
            </p:nvGrpSpPr>
            <p:grpSpPr>
              <a:xfrm>
                <a:off x="4342672" y="4144496"/>
                <a:ext cx="37752" cy="32364"/>
                <a:chOff x="4342672" y="4144496"/>
                <a:chExt cx="37752" cy="32364"/>
              </a:xfrm>
            </p:grpSpPr>
            <p:sp>
              <p:nvSpPr>
                <p:cNvPr id="7505" name="Google Shape;7505;p65"/>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5"/>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5"/>
              <p:cNvGrpSpPr/>
              <p:nvPr/>
            </p:nvGrpSpPr>
            <p:grpSpPr>
              <a:xfrm>
                <a:off x="4406386" y="4056872"/>
                <a:ext cx="37783" cy="32364"/>
                <a:chOff x="4406386" y="4056872"/>
                <a:chExt cx="37783" cy="32364"/>
              </a:xfrm>
            </p:grpSpPr>
            <p:sp>
              <p:nvSpPr>
                <p:cNvPr id="7508" name="Google Shape;7508;p65"/>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5"/>
              <p:cNvGrpSpPr/>
              <p:nvPr/>
            </p:nvGrpSpPr>
            <p:grpSpPr>
              <a:xfrm>
                <a:off x="4284416" y="4245254"/>
                <a:ext cx="37783" cy="32357"/>
                <a:chOff x="4284416" y="4245254"/>
                <a:chExt cx="37783" cy="32357"/>
              </a:xfrm>
            </p:grpSpPr>
            <p:sp>
              <p:nvSpPr>
                <p:cNvPr id="7511" name="Google Shape;7511;p65"/>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5"/>
              <p:cNvGrpSpPr/>
              <p:nvPr/>
            </p:nvGrpSpPr>
            <p:grpSpPr>
              <a:xfrm>
                <a:off x="4219057" y="4331258"/>
                <a:ext cx="37776" cy="32364"/>
                <a:chOff x="4219057" y="4331258"/>
                <a:chExt cx="37776" cy="32364"/>
              </a:xfrm>
            </p:grpSpPr>
            <p:sp>
              <p:nvSpPr>
                <p:cNvPr id="7514" name="Google Shape;7514;p65"/>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5"/>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5"/>
              <p:cNvGrpSpPr/>
              <p:nvPr/>
            </p:nvGrpSpPr>
            <p:grpSpPr>
              <a:xfrm>
                <a:off x="4204122" y="4141688"/>
                <a:ext cx="33497" cy="28699"/>
                <a:chOff x="4204122" y="4141688"/>
                <a:chExt cx="33497" cy="28699"/>
              </a:xfrm>
            </p:grpSpPr>
            <p:sp>
              <p:nvSpPr>
                <p:cNvPr id="7517" name="Google Shape;7517;p65"/>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65"/>
              <p:cNvGrpSpPr/>
              <p:nvPr/>
            </p:nvGrpSpPr>
            <p:grpSpPr>
              <a:xfrm>
                <a:off x="4301546" y="4003869"/>
                <a:ext cx="38916" cy="33324"/>
                <a:chOff x="4301546" y="4003869"/>
                <a:chExt cx="38916" cy="33324"/>
              </a:xfrm>
            </p:grpSpPr>
            <p:sp>
              <p:nvSpPr>
                <p:cNvPr id="7520" name="Google Shape;7520;p65"/>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5"/>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65"/>
              <p:cNvGrpSpPr/>
              <p:nvPr/>
            </p:nvGrpSpPr>
            <p:grpSpPr>
              <a:xfrm>
                <a:off x="4210681" y="3924669"/>
                <a:ext cx="36549" cy="31366"/>
                <a:chOff x="4210681" y="3924669"/>
                <a:chExt cx="36549" cy="31366"/>
              </a:xfrm>
            </p:grpSpPr>
            <p:sp>
              <p:nvSpPr>
                <p:cNvPr id="7523" name="Google Shape;7523;p65"/>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5"/>
              <p:cNvGrpSpPr/>
              <p:nvPr/>
            </p:nvGrpSpPr>
            <p:grpSpPr>
              <a:xfrm>
                <a:off x="3987771" y="3628874"/>
                <a:ext cx="31499" cy="26993"/>
                <a:chOff x="3987771" y="3628874"/>
                <a:chExt cx="31499" cy="26993"/>
              </a:xfrm>
            </p:grpSpPr>
            <p:sp>
              <p:nvSpPr>
                <p:cNvPr id="7526" name="Google Shape;7526;p65"/>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5"/>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65"/>
              <p:cNvGrpSpPr/>
              <p:nvPr/>
            </p:nvGrpSpPr>
            <p:grpSpPr>
              <a:xfrm>
                <a:off x="4087382" y="3775674"/>
                <a:ext cx="31405" cy="26898"/>
                <a:chOff x="4087382" y="3775674"/>
                <a:chExt cx="31405" cy="26898"/>
              </a:xfrm>
            </p:grpSpPr>
            <p:sp>
              <p:nvSpPr>
                <p:cNvPr id="7529" name="Google Shape;7529;p65"/>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5"/>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5"/>
              <p:cNvGrpSpPr/>
              <p:nvPr/>
            </p:nvGrpSpPr>
            <p:grpSpPr>
              <a:xfrm>
                <a:off x="4118873" y="3856637"/>
                <a:ext cx="31405" cy="26906"/>
                <a:chOff x="4118873" y="3856637"/>
                <a:chExt cx="31405" cy="26906"/>
              </a:xfrm>
            </p:grpSpPr>
            <p:sp>
              <p:nvSpPr>
                <p:cNvPr id="7532" name="Google Shape;7532;p65"/>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65"/>
              <p:cNvGrpSpPr/>
              <p:nvPr/>
            </p:nvGrpSpPr>
            <p:grpSpPr>
              <a:xfrm>
                <a:off x="4168541" y="3639523"/>
                <a:ext cx="31499" cy="26906"/>
                <a:chOff x="4168541" y="3639523"/>
                <a:chExt cx="31499" cy="26906"/>
              </a:xfrm>
            </p:grpSpPr>
            <p:sp>
              <p:nvSpPr>
                <p:cNvPr id="7535" name="Google Shape;7535;p65"/>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5"/>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5"/>
              <p:cNvGrpSpPr/>
              <p:nvPr/>
            </p:nvGrpSpPr>
            <p:grpSpPr>
              <a:xfrm>
                <a:off x="3965789" y="3393545"/>
                <a:ext cx="31405" cy="26945"/>
                <a:chOff x="3965789" y="3393545"/>
                <a:chExt cx="31405" cy="26945"/>
              </a:xfrm>
            </p:grpSpPr>
            <p:sp>
              <p:nvSpPr>
                <p:cNvPr id="7538" name="Google Shape;7538;p65"/>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5"/>
              <p:cNvGrpSpPr/>
              <p:nvPr/>
            </p:nvGrpSpPr>
            <p:grpSpPr>
              <a:xfrm>
                <a:off x="3925166" y="3491008"/>
                <a:ext cx="31405" cy="27001"/>
                <a:chOff x="3925166" y="3491008"/>
                <a:chExt cx="31405" cy="27001"/>
              </a:xfrm>
            </p:grpSpPr>
            <p:sp>
              <p:nvSpPr>
                <p:cNvPr id="7541" name="Google Shape;7541;p65"/>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5"/>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5"/>
              <p:cNvGrpSpPr/>
              <p:nvPr/>
            </p:nvGrpSpPr>
            <p:grpSpPr>
              <a:xfrm>
                <a:off x="3682845" y="3340976"/>
                <a:ext cx="31397" cy="26898"/>
                <a:chOff x="3682845" y="3340976"/>
                <a:chExt cx="31397" cy="26898"/>
              </a:xfrm>
            </p:grpSpPr>
            <p:sp>
              <p:nvSpPr>
                <p:cNvPr id="7544" name="Google Shape;7544;p65"/>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5"/>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5"/>
              <p:cNvGrpSpPr/>
              <p:nvPr/>
            </p:nvGrpSpPr>
            <p:grpSpPr>
              <a:xfrm>
                <a:off x="3795393" y="3353725"/>
                <a:ext cx="31499" cy="26993"/>
                <a:chOff x="3795393" y="3353725"/>
                <a:chExt cx="31499" cy="26993"/>
              </a:xfrm>
            </p:grpSpPr>
            <p:sp>
              <p:nvSpPr>
                <p:cNvPr id="7547" name="Google Shape;7547;p65"/>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5"/>
              <p:cNvGrpSpPr/>
              <p:nvPr/>
            </p:nvGrpSpPr>
            <p:grpSpPr>
              <a:xfrm>
                <a:off x="4176909" y="4363221"/>
                <a:ext cx="38924" cy="33316"/>
                <a:chOff x="4176909" y="4363221"/>
                <a:chExt cx="38924" cy="33316"/>
              </a:xfrm>
            </p:grpSpPr>
            <p:sp>
              <p:nvSpPr>
                <p:cNvPr id="7550" name="Google Shape;7550;p65"/>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5"/>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5"/>
              <p:cNvGrpSpPr/>
              <p:nvPr/>
            </p:nvGrpSpPr>
            <p:grpSpPr>
              <a:xfrm>
                <a:off x="4226191" y="4007660"/>
                <a:ext cx="33560" cy="28770"/>
                <a:chOff x="4226191" y="4007660"/>
                <a:chExt cx="33560" cy="28770"/>
              </a:xfrm>
            </p:grpSpPr>
            <p:sp>
              <p:nvSpPr>
                <p:cNvPr id="7553" name="Google Shape;7553;p65"/>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5"/>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5"/>
              <p:cNvGrpSpPr/>
              <p:nvPr/>
            </p:nvGrpSpPr>
            <p:grpSpPr>
              <a:xfrm>
                <a:off x="3597785" y="3377045"/>
                <a:ext cx="33591" cy="28699"/>
                <a:chOff x="3597785" y="3377045"/>
                <a:chExt cx="33591" cy="28699"/>
              </a:xfrm>
            </p:grpSpPr>
            <p:sp>
              <p:nvSpPr>
                <p:cNvPr id="7556" name="Google Shape;7556;p65"/>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5"/>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5"/>
              <p:cNvGrpSpPr/>
              <p:nvPr/>
            </p:nvGrpSpPr>
            <p:grpSpPr>
              <a:xfrm>
                <a:off x="3887870" y="3669796"/>
                <a:ext cx="33591" cy="28692"/>
                <a:chOff x="3887870" y="3669796"/>
                <a:chExt cx="33591" cy="28692"/>
              </a:xfrm>
            </p:grpSpPr>
            <p:sp>
              <p:nvSpPr>
                <p:cNvPr id="7559" name="Google Shape;7559;p65"/>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5"/>
              <p:cNvGrpSpPr/>
              <p:nvPr/>
            </p:nvGrpSpPr>
            <p:grpSpPr>
              <a:xfrm>
                <a:off x="3818320" y="3481625"/>
                <a:ext cx="33497" cy="28770"/>
                <a:chOff x="3818320" y="3481625"/>
                <a:chExt cx="33497" cy="28770"/>
              </a:xfrm>
            </p:grpSpPr>
            <p:sp>
              <p:nvSpPr>
                <p:cNvPr id="7562" name="Google Shape;7562;p65"/>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5"/>
              <p:cNvGrpSpPr/>
              <p:nvPr/>
            </p:nvGrpSpPr>
            <p:grpSpPr>
              <a:xfrm>
                <a:off x="4278139" y="4120948"/>
                <a:ext cx="37492" cy="32129"/>
                <a:chOff x="4278139" y="4120948"/>
                <a:chExt cx="37492" cy="32129"/>
              </a:xfrm>
            </p:grpSpPr>
            <p:sp>
              <p:nvSpPr>
                <p:cNvPr id="7565" name="Google Shape;7565;p65"/>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5"/>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5"/>
              <p:cNvGrpSpPr/>
              <p:nvPr/>
            </p:nvGrpSpPr>
            <p:grpSpPr>
              <a:xfrm>
                <a:off x="4419898" y="3977388"/>
                <a:ext cx="33497" cy="28692"/>
                <a:chOff x="4419898" y="3977388"/>
                <a:chExt cx="33497" cy="28692"/>
              </a:xfrm>
            </p:grpSpPr>
            <p:sp>
              <p:nvSpPr>
                <p:cNvPr id="7568" name="Google Shape;7568;p65"/>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5"/>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65"/>
              <p:cNvGrpSpPr/>
              <p:nvPr/>
            </p:nvGrpSpPr>
            <p:grpSpPr>
              <a:xfrm>
                <a:off x="4158930" y="4034684"/>
                <a:ext cx="33497" cy="28762"/>
                <a:chOff x="4158930" y="4034684"/>
                <a:chExt cx="33497" cy="28762"/>
              </a:xfrm>
            </p:grpSpPr>
            <p:sp>
              <p:nvSpPr>
                <p:cNvPr id="7571" name="Google Shape;7571;p65"/>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5"/>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5"/>
              <p:cNvGrpSpPr/>
              <p:nvPr/>
            </p:nvGrpSpPr>
            <p:grpSpPr>
              <a:xfrm>
                <a:off x="4134949" y="3957049"/>
                <a:ext cx="33497" cy="28770"/>
                <a:chOff x="4134949" y="3957049"/>
                <a:chExt cx="33497" cy="28770"/>
              </a:xfrm>
            </p:grpSpPr>
            <p:sp>
              <p:nvSpPr>
                <p:cNvPr id="7574" name="Google Shape;7574;p65"/>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5"/>
              <p:cNvGrpSpPr/>
              <p:nvPr/>
            </p:nvGrpSpPr>
            <p:grpSpPr>
              <a:xfrm>
                <a:off x="4193653" y="4184403"/>
                <a:ext cx="43580" cy="37264"/>
                <a:chOff x="4193653" y="4184403"/>
                <a:chExt cx="43580" cy="37264"/>
              </a:xfrm>
            </p:grpSpPr>
            <p:sp>
              <p:nvSpPr>
                <p:cNvPr id="7577" name="Google Shape;7577;p65"/>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5"/>
              <p:cNvGrpSpPr/>
              <p:nvPr/>
            </p:nvGrpSpPr>
            <p:grpSpPr>
              <a:xfrm>
                <a:off x="4343600" y="3943844"/>
                <a:ext cx="43580" cy="37312"/>
                <a:chOff x="4343600" y="3943844"/>
                <a:chExt cx="43580" cy="37312"/>
              </a:xfrm>
            </p:grpSpPr>
            <p:sp>
              <p:nvSpPr>
                <p:cNvPr id="7580" name="Google Shape;7580;p65"/>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5"/>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65"/>
              <p:cNvGrpSpPr/>
              <p:nvPr/>
            </p:nvGrpSpPr>
            <p:grpSpPr>
              <a:xfrm>
                <a:off x="4172339" y="3381693"/>
                <a:ext cx="31499" cy="27001"/>
                <a:chOff x="4172339" y="3381693"/>
                <a:chExt cx="31499" cy="27001"/>
              </a:xfrm>
            </p:grpSpPr>
            <p:sp>
              <p:nvSpPr>
                <p:cNvPr id="7583" name="Google Shape;7583;p65"/>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588"/>
        <p:cNvGrpSpPr/>
        <p:nvPr/>
      </p:nvGrpSpPr>
      <p:grpSpPr>
        <a:xfrm>
          <a:off x="0" y="0"/>
          <a:ext cx="0" cy="0"/>
          <a:chOff x="0" y="0"/>
          <a:chExt cx="0" cy="0"/>
        </a:xfrm>
      </p:grpSpPr>
      <p:grpSp>
        <p:nvGrpSpPr>
          <p:cNvPr id="7589" name="Google Shape;7589;p66"/>
          <p:cNvGrpSpPr/>
          <p:nvPr/>
        </p:nvGrpSpPr>
        <p:grpSpPr>
          <a:xfrm>
            <a:off x="729274" y="969759"/>
            <a:ext cx="2507799" cy="206239"/>
            <a:chOff x="106648" y="895722"/>
            <a:chExt cx="4481413" cy="374300"/>
          </a:xfrm>
        </p:grpSpPr>
        <p:grpSp>
          <p:nvGrpSpPr>
            <p:cNvPr id="7590" name="Google Shape;7590;p66"/>
            <p:cNvGrpSpPr/>
            <p:nvPr/>
          </p:nvGrpSpPr>
          <p:grpSpPr>
            <a:xfrm>
              <a:off x="2233276" y="895722"/>
              <a:ext cx="1082667" cy="223591"/>
              <a:chOff x="4808316" y="2800065"/>
              <a:chExt cx="1999386" cy="412910"/>
            </a:xfrm>
          </p:grpSpPr>
          <p:sp>
            <p:nvSpPr>
              <p:cNvPr id="7591" name="Google Shape;7591;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2" name="Google Shape;7592;p66"/>
              <p:cNvGrpSpPr/>
              <p:nvPr/>
            </p:nvGrpSpPr>
            <p:grpSpPr>
              <a:xfrm>
                <a:off x="4808316" y="2800065"/>
                <a:ext cx="92400" cy="411825"/>
                <a:chOff x="845575" y="2563700"/>
                <a:chExt cx="92400" cy="411825"/>
              </a:xfrm>
            </p:grpSpPr>
            <p:cxnSp>
              <p:nvCxnSpPr>
                <p:cNvPr id="7593" name="Google Shape;7593;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94" name="Google Shape;7594;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5" name="Google Shape;7595;p66"/>
            <p:cNvGrpSpPr/>
            <p:nvPr/>
          </p:nvGrpSpPr>
          <p:grpSpPr>
            <a:xfrm>
              <a:off x="106648" y="895722"/>
              <a:ext cx="1088401" cy="223591"/>
              <a:chOff x="881025" y="2800065"/>
              <a:chExt cx="2009975" cy="412910"/>
            </a:xfrm>
          </p:grpSpPr>
          <p:sp>
            <p:nvSpPr>
              <p:cNvPr id="7596" name="Google Shape;7596;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66"/>
              <p:cNvGrpSpPr/>
              <p:nvPr/>
            </p:nvGrpSpPr>
            <p:grpSpPr>
              <a:xfrm>
                <a:off x="881025" y="2800065"/>
                <a:ext cx="92400" cy="411825"/>
                <a:chOff x="845575" y="2563700"/>
                <a:chExt cx="92400" cy="411825"/>
              </a:xfrm>
            </p:grpSpPr>
            <p:cxnSp>
              <p:nvCxnSpPr>
                <p:cNvPr id="7598" name="Google Shape;7598;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99" name="Google Shape;7599;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0" name="Google Shape;7600;p66"/>
            <p:cNvGrpSpPr/>
            <p:nvPr/>
          </p:nvGrpSpPr>
          <p:grpSpPr>
            <a:xfrm>
              <a:off x="1172346" y="1047018"/>
              <a:ext cx="1083151" cy="223003"/>
              <a:chOff x="2849073" y="3079467"/>
              <a:chExt cx="2000279" cy="411825"/>
            </a:xfrm>
          </p:grpSpPr>
          <p:sp>
            <p:nvSpPr>
              <p:cNvPr id="7601" name="Google Shape;7601;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2" name="Google Shape;7602;p66"/>
              <p:cNvGrpSpPr/>
              <p:nvPr/>
            </p:nvGrpSpPr>
            <p:grpSpPr>
              <a:xfrm rot="10800000">
                <a:off x="2849073" y="3079467"/>
                <a:ext cx="92400" cy="411825"/>
                <a:chOff x="2070100" y="2563700"/>
                <a:chExt cx="92400" cy="411825"/>
              </a:xfrm>
            </p:grpSpPr>
            <p:cxnSp>
              <p:nvCxnSpPr>
                <p:cNvPr id="7603" name="Google Shape;7603;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04" name="Google Shape;7604;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5" name="Google Shape;7605;p66"/>
            <p:cNvGrpSpPr/>
            <p:nvPr/>
          </p:nvGrpSpPr>
          <p:grpSpPr>
            <a:xfrm>
              <a:off x="3290132" y="1047018"/>
              <a:ext cx="1297929" cy="223003"/>
              <a:chOff x="6760035" y="3079467"/>
              <a:chExt cx="2396914" cy="411825"/>
            </a:xfrm>
          </p:grpSpPr>
          <p:sp>
            <p:nvSpPr>
              <p:cNvPr id="7606" name="Google Shape;7606;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7" name="Google Shape;7607;p66"/>
              <p:cNvGrpSpPr/>
              <p:nvPr/>
            </p:nvGrpSpPr>
            <p:grpSpPr>
              <a:xfrm rot="10800000">
                <a:off x="6760035" y="3079467"/>
                <a:ext cx="92400" cy="411825"/>
                <a:chOff x="2070100" y="2563700"/>
                <a:chExt cx="92400" cy="411825"/>
              </a:xfrm>
            </p:grpSpPr>
            <p:cxnSp>
              <p:nvCxnSpPr>
                <p:cNvPr id="7608" name="Google Shape;7608;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09" name="Google Shape;7609;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10" name="Google Shape;7610;p66"/>
          <p:cNvGrpSpPr/>
          <p:nvPr/>
        </p:nvGrpSpPr>
        <p:grpSpPr>
          <a:xfrm>
            <a:off x="2147036" y="3369130"/>
            <a:ext cx="1086701" cy="799429"/>
            <a:chOff x="2183288" y="3555572"/>
            <a:chExt cx="1136241" cy="835873"/>
          </a:xfrm>
        </p:grpSpPr>
        <p:sp>
          <p:nvSpPr>
            <p:cNvPr id="7611" name="Google Shape;7611;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66"/>
            <p:cNvGrpSpPr/>
            <p:nvPr/>
          </p:nvGrpSpPr>
          <p:grpSpPr>
            <a:xfrm>
              <a:off x="2205895" y="3637269"/>
              <a:ext cx="1089848" cy="724993"/>
              <a:chOff x="2205895" y="3637269"/>
              <a:chExt cx="1089848" cy="724993"/>
            </a:xfrm>
          </p:grpSpPr>
          <p:sp>
            <p:nvSpPr>
              <p:cNvPr id="7613" name="Google Shape;7613;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9" name="Google Shape;7619;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0" name="Google Shape;7620;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621" name="Google Shape;7621;p66"/>
            <p:cNvGrpSpPr/>
            <p:nvPr/>
          </p:nvGrpSpPr>
          <p:grpSpPr>
            <a:xfrm>
              <a:off x="3173850" y="3779426"/>
              <a:ext cx="145679" cy="70048"/>
              <a:chOff x="3173850" y="3779426"/>
              <a:chExt cx="145679" cy="70048"/>
            </a:xfrm>
          </p:grpSpPr>
          <p:cxnSp>
            <p:nvCxnSpPr>
              <p:cNvPr id="7622" name="Google Shape;7622;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623" name="Google Shape;7623;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6"/>
            <p:cNvGrpSpPr/>
            <p:nvPr/>
          </p:nvGrpSpPr>
          <p:grpSpPr>
            <a:xfrm>
              <a:off x="2183288" y="4139483"/>
              <a:ext cx="145133" cy="70048"/>
              <a:chOff x="2183288" y="4139483"/>
              <a:chExt cx="145133" cy="70048"/>
            </a:xfrm>
          </p:grpSpPr>
          <p:cxnSp>
            <p:nvCxnSpPr>
              <p:cNvPr id="7625" name="Google Shape;7625;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626" name="Google Shape;7626;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7" name="Google Shape;7627;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8" name="Google Shape;7628;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629" name="Google Shape;7629;p66"/>
            <p:cNvGrpSpPr/>
            <p:nvPr/>
          </p:nvGrpSpPr>
          <p:grpSpPr>
            <a:xfrm>
              <a:off x="2943836" y="4268886"/>
              <a:ext cx="60717" cy="122559"/>
              <a:chOff x="2943836" y="4268886"/>
              <a:chExt cx="60717" cy="122559"/>
            </a:xfrm>
          </p:grpSpPr>
          <p:sp>
            <p:nvSpPr>
              <p:cNvPr id="7630" name="Google Shape;7630;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31" name="Google Shape;7631;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632" name="Google Shape;7632;p66"/>
          <p:cNvGrpSpPr/>
          <p:nvPr/>
        </p:nvGrpSpPr>
        <p:grpSpPr>
          <a:xfrm>
            <a:off x="3409981" y="1290129"/>
            <a:ext cx="1675870" cy="758251"/>
            <a:chOff x="3530532" y="1496185"/>
            <a:chExt cx="1562000" cy="706730"/>
          </a:xfrm>
        </p:grpSpPr>
        <p:cxnSp>
          <p:nvCxnSpPr>
            <p:cNvPr id="7633" name="Google Shape;7633;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634" name="Google Shape;7634;p66"/>
            <p:cNvGrpSpPr/>
            <p:nvPr/>
          </p:nvGrpSpPr>
          <p:grpSpPr>
            <a:xfrm>
              <a:off x="3530532" y="1496185"/>
              <a:ext cx="323430" cy="463587"/>
              <a:chOff x="3530532" y="1496185"/>
              <a:chExt cx="323430" cy="463587"/>
            </a:xfrm>
          </p:grpSpPr>
          <p:grpSp>
            <p:nvGrpSpPr>
              <p:cNvPr id="7635" name="Google Shape;7635;p66"/>
              <p:cNvGrpSpPr/>
              <p:nvPr/>
            </p:nvGrpSpPr>
            <p:grpSpPr>
              <a:xfrm>
                <a:off x="3567462" y="1496185"/>
                <a:ext cx="286500" cy="361376"/>
                <a:chOff x="3567462" y="1496185"/>
                <a:chExt cx="286500" cy="361376"/>
              </a:xfrm>
            </p:grpSpPr>
            <p:cxnSp>
              <p:nvCxnSpPr>
                <p:cNvPr id="7636" name="Google Shape;7636;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637" name="Google Shape;7637;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8" name="Google Shape;7638;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3891569" y="1779209"/>
              <a:ext cx="323945" cy="423706"/>
              <a:chOff x="3891569" y="1779209"/>
              <a:chExt cx="323945" cy="423706"/>
            </a:xfrm>
          </p:grpSpPr>
          <p:grpSp>
            <p:nvGrpSpPr>
              <p:cNvPr id="7640" name="Google Shape;7640;p66"/>
              <p:cNvGrpSpPr/>
              <p:nvPr/>
            </p:nvGrpSpPr>
            <p:grpSpPr>
              <a:xfrm>
                <a:off x="3929014" y="1881638"/>
                <a:ext cx="286500" cy="321278"/>
                <a:chOff x="3929014" y="1881638"/>
                <a:chExt cx="286500" cy="321278"/>
              </a:xfrm>
            </p:grpSpPr>
            <p:cxnSp>
              <p:nvCxnSpPr>
                <p:cNvPr id="7641" name="Google Shape;7641;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642" name="Google Shape;7642;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3" name="Google Shape;7643;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252606" y="1496185"/>
              <a:ext cx="324721" cy="463587"/>
              <a:chOff x="4252606" y="1496185"/>
              <a:chExt cx="324721" cy="463587"/>
            </a:xfrm>
          </p:grpSpPr>
          <p:grpSp>
            <p:nvGrpSpPr>
              <p:cNvPr id="7645" name="Google Shape;7645;p66"/>
              <p:cNvGrpSpPr/>
              <p:nvPr/>
            </p:nvGrpSpPr>
            <p:grpSpPr>
              <a:xfrm>
                <a:off x="4290828" y="1496185"/>
                <a:ext cx="286500" cy="361376"/>
                <a:chOff x="4290828" y="1496185"/>
                <a:chExt cx="286500" cy="361376"/>
              </a:xfrm>
            </p:grpSpPr>
            <p:cxnSp>
              <p:nvCxnSpPr>
                <p:cNvPr id="7646" name="Google Shape;7646;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647" name="Google Shape;7647;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8" name="Google Shape;7648;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613643" y="1763716"/>
              <a:ext cx="325308" cy="439200"/>
              <a:chOff x="4613643" y="1763716"/>
              <a:chExt cx="325308" cy="439200"/>
            </a:xfrm>
          </p:grpSpPr>
          <p:grpSp>
            <p:nvGrpSpPr>
              <p:cNvPr id="7650" name="Google Shape;7650;p66"/>
              <p:cNvGrpSpPr/>
              <p:nvPr/>
            </p:nvGrpSpPr>
            <p:grpSpPr>
              <a:xfrm>
                <a:off x="4652451" y="1879538"/>
                <a:ext cx="286500" cy="323378"/>
                <a:chOff x="4652451" y="1879538"/>
                <a:chExt cx="286500" cy="323378"/>
              </a:xfrm>
            </p:grpSpPr>
            <p:cxnSp>
              <p:nvCxnSpPr>
                <p:cNvPr id="7651" name="Google Shape;7651;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652" name="Google Shape;7652;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3" name="Google Shape;7653;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4" name="Google Shape;7654;p66"/>
          <p:cNvGrpSpPr/>
          <p:nvPr/>
        </p:nvGrpSpPr>
        <p:grpSpPr>
          <a:xfrm>
            <a:off x="3421841" y="2143755"/>
            <a:ext cx="1652173" cy="391517"/>
            <a:chOff x="3512551" y="2358270"/>
            <a:chExt cx="1597383" cy="378533"/>
          </a:xfrm>
        </p:grpSpPr>
        <p:cxnSp>
          <p:nvCxnSpPr>
            <p:cNvPr id="7655" name="Google Shape;7655;p66"/>
            <p:cNvCxnSpPr>
              <a:stCxn id="7656" idx="6"/>
              <a:endCxn id="765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658" name="Google Shape;7658;p66"/>
            <p:cNvGrpSpPr/>
            <p:nvPr/>
          </p:nvGrpSpPr>
          <p:grpSpPr>
            <a:xfrm>
              <a:off x="3512551" y="2358270"/>
              <a:ext cx="225647" cy="307714"/>
              <a:chOff x="2182679" y="2004714"/>
              <a:chExt cx="792300" cy="1080458"/>
            </a:xfrm>
          </p:grpSpPr>
          <p:cxnSp>
            <p:nvCxnSpPr>
              <p:cNvPr id="7659" name="Google Shape;7659;p66"/>
              <p:cNvCxnSpPr>
                <a:stCxn id="766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656" name="Google Shape;7656;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3969644" y="2440153"/>
              <a:ext cx="225853" cy="296651"/>
              <a:chOff x="3775710" y="1729289"/>
              <a:chExt cx="136500" cy="179289"/>
            </a:xfrm>
          </p:grpSpPr>
          <p:cxnSp>
            <p:nvCxnSpPr>
              <p:cNvPr id="7662" name="Google Shape;7662;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663" name="Google Shape;7663;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6"/>
            <p:cNvGrpSpPr/>
            <p:nvPr/>
          </p:nvGrpSpPr>
          <p:grpSpPr>
            <a:xfrm>
              <a:off x="4427051" y="2358270"/>
              <a:ext cx="225647" cy="307714"/>
              <a:chOff x="5393704" y="2004714"/>
              <a:chExt cx="792300" cy="1080458"/>
            </a:xfrm>
          </p:grpSpPr>
          <p:cxnSp>
            <p:nvCxnSpPr>
              <p:cNvPr id="7666" name="Google Shape;7666;p66"/>
              <p:cNvCxnSpPr>
                <a:stCxn id="766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668" name="Google Shape;7668;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4884287" y="2440252"/>
              <a:ext cx="225647" cy="296532"/>
              <a:chOff x="6999166" y="2292572"/>
              <a:chExt cx="792300" cy="1041192"/>
            </a:xfrm>
          </p:grpSpPr>
          <p:cxnSp>
            <p:nvCxnSpPr>
              <p:cNvPr id="7670" name="Google Shape;7670;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657" name="Google Shape;7657;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2" name="Google Shape;7672;p66"/>
          <p:cNvGrpSpPr/>
          <p:nvPr/>
        </p:nvGrpSpPr>
        <p:grpSpPr>
          <a:xfrm>
            <a:off x="6842649" y="979955"/>
            <a:ext cx="1581844" cy="732818"/>
            <a:chOff x="634175" y="2986275"/>
            <a:chExt cx="3147949" cy="1458344"/>
          </a:xfrm>
        </p:grpSpPr>
        <p:cxnSp>
          <p:nvCxnSpPr>
            <p:cNvPr id="7673" name="Google Shape;7673;p66"/>
            <p:cNvCxnSpPr>
              <a:stCxn id="7674" idx="4"/>
              <a:endCxn id="767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676" name="Google Shape;7676;p66"/>
            <p:cNvCxnSpPr>
              <a:stCxn id="7675" idx="0"/>
              <a:endCxn id="767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78" name="Google Shape;7678;p66"/>
            <p:cNvCxnSpPr>
              <a:stCxn id="7677" idx="4"/>
              <a:endCxn id="767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80" name="Google Shape;7680;p66"/>
            <p:cNvCxnSpPr>
              <a:stCxn id="7679" idx="0"/>
              <a:endCxn id="768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681" name="Google Shape;7681;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7" name="Google Shape;7677;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4" name="Google Shape;7674;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9" name="Google Shape;7679;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5" name="Google Shape;7675;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82" name="Google Shape;7682;p66"/>
          <p:cNvGrpSpPr/>
          <p:nvPr/>
        </p:nvGrpSpPr>
        <p:grpSpPr>
          <a:xfrm>
            <a:off x="3410364" y="2674265"/>
            <a:ext cx="1675128" cy="313674"/>
            <a:chOff x="998425" y="1182125"/>
            <a:chExt cx="1065400" cy="199500"/>
          </a:xfrm>
        </p:grpSpPr>
        <p:sp>
          <p:nvSpPr>
            <p:cNvPr id="7683" name="Google Shape;7683;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6"/>
          <p:cNvGrpSpPr/>
          <p:nvPr/>
        </p:nvGrpSpPr>
        <p:grpSpPr>
          <a:xfrm>
            <a:off x="3410363" y="3630231"/>
            <a:ext cx="1675129" cy="525345"/>
            <a:chOff x="5194708" y="3484366"/>
            <a:chExt cx="3148148" cy="987304"/>
          </a:xfrm>
        </p:grpSpPr>
        <p:grpSp>
          <p:nvGrpSpPr>
            <p:cNvPr id="7689" name="Google Shape;7689;p66"/>
            <p:cNvGrpSpPr/>
            <p:nvPr/>
          </p:nvGrpSpPr>
          <p:grpSpPr>
            <a:xfrm>
              <a:off x="7531521" y="3484366"/>
              <a:ext cx="811335" cy="987304"/>
              <a:chOff x="3379425" y="1617275"/>
              <a:chExt cx="1090650" cy="1327200"/>
            </a:xfrm>
          </p:grpSpPr>
          <p:sp>
            <p:nvSpPr>
              <p:cNvPr id="7690" name="Google Shape;7690;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6"/>
            <p:cNvGrpSpPr/>
            <p:nvPr/>
          </p:nvGrpSpPr>
          <p:grpSpPr>
            <a:xfrm>
              <a:off x="6752546" y="3484366"/>
              <a:ext cx="811428" cy="987304"/>
              <a:chOff x="2332275" y="1617275"/>
              <a:chExt cx="1090775" cy="1327200"/>
            </a:xfrm>
          </p:grpSpPr>
          <p:sp>
            <p:nvSpPr>
              <p:cNvPr id="7694" name="Google Shape;7694;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5973664" y="3484366"/>
              <a:ext cx="811335" cy="987304"/>
              <a:chOff x="1285250" y="1617275"/>
              <a:chExt cx="1090650" cy="1327200"/>
            </a:xfrm>
          </p:grpSpPr>
          <p:sp>
            <p:nvSpPr>
              <p:cNvPr id="7698" name="Google Shape;7698;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66"/>
            <p:cNvGrpSpPr/>
            <p:nvPr/>
          </p:nvGrpSpPr>
          <p:grpSpPr>
            <a:xfrm>
              <a:off x="5194708" y="3484366"/>
              <a:ext cx="811409" cy="987304"/>
              <a:chOff x="238125" y="1617275"/>
              <a:chExt cx="1090750" cy="1327200"/>
            </a:xfrm>
          </p:grpSpPr>
          <p:sp>
            <p:nvSpPr>
              <p:cNvPr id="7702" name="Google Shape;7702;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5" name="Google Shape;7705;p66"/>
          <p:cNvGrpSpPr/>
          <p:nvPr/>
        </p:nvGrpSpPr>
        <p:grpSpPr>
          <a:xfrm>
            <a:off x="6844048" y="2276120"/>
            <a:ext cx="1579046" cy="522230"/>
            <a:chOff x="6853641" y="2534077"/>
            <a:chExt cx="1515545" cy="501229"/>
          </a:xfrm>
        </p:grpSpPr>
        <p:grpSp>
          <p:nvGrpSpPr>
            <p:cNvPr id="7706" name="Google Shape;7706;p66"/>
            <p:cNvGrpSpPr/>
            <p:nvPr/>
          </p:nvGrpSpPr>
          <p:grpSpPr>
            <a:xfrm>
              <a:off x="6853641" y="2618923"/>
              <a:ext cx="1515545" cy="324556"/>
              <a:chOff x="6853641" y="2618923"/>
              <a:chExt cx="1515545" cy="324556"/>
            </a:xfrm>
          </p:grpSpPr>
          <p:sp>
            <p:nvSpPr>
              <p:cNvPr id="7707" name="Google Shape;7707;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2" name="Google Shape;7712;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6"/>
          <p:cNvGrpSpPr/>
          <p:nvPr/>
        </p:nvGrpSpPr>
        <p:grpSpPr>
          <a:xfrm>
            <a:off x="3438940" y="3151161"/>
            <a:ext cx="1617976" cy="346616"/>
            <a:chOff x="1808063" y="4294338"/>
            <a:chExt cx="3370782" cy="721817"/>
          </a:xfrm>
        </p:grpSpPr>
        <p:sp>
          <p:nvSpPr>
            <p:cNvPr id="7718" name="Google Shape;7718;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66"/>
          <p:cNvGrpSpPr/>
          <p:nvPr/>
        </p:nvGrpSpPr>
        <p:grpSpPr>
          <a:xfrm>
            <a:off x="5264936" y="3817911"/>
            <a:ext cx="1417067" cy="350605"/>
            <a:chOff x="4234950" y="2101012"/>
            <a:chExt cx="4219974" cy="1044090"/>
          </a:xfrm>
        </p:grpSpPr>
        <p:sp>
          <p:nvSpPr>
            <p:cNvPr id="7729" name="Google Shape;7729;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6"/>
          <p:cNvGrpSpPr/>
          <p:nvPr/>
        </p:nvGrpSpPr>
        <p:grpSpPr>
          <a:xfrm>
            <a:off x="6840408" y="1808668"/>
            <a:ext cx="1586327" cy="371557"/>
            <a:chOff x="1247650" y="2075423"/>
            <a:chExt cx="6648477" cy="1557238"/>
          </a:xfrm>
        </p:grpSpPr>
        <p:sp>
          <p:nvSpPr>
            <p:cNvPr id="7746" name="Google Shape;7746;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6"/>
          <p:cNvGrpSpPr/>
          <p:nvPr/>
        </p:nvGrpSpPr>
        <p:grpSpPr>
          <a:xfrm>
            <a:off x="5271678" y="961858"/>
            <a:ext cx="1415601" cy="1648533"/>
            <a:chOff x="1839112" y="2209163"/>
            <a:chExt cx="1918159" cy="2233784"/>
          </a:xfrm>
        </p:grpSpPr>
        <p:sp>
          <p:nvSpPr>
            <p:cNvPr id="7753" name="Google Shape;7753;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6" name="Google Shape;7756;p66"/>
            <p:cNvCxnSpPr>
              <a:stCxn id="7753" idx="6"/>
              <a:endCxn id="775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757" name="Google Shape;7757;p66"/>
            <p:cNvCxnSpPr>
              <a:stCxn id="7754" idx="4"/>
              <a:endCxn id="775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759" name="Google Shape;7759;p66"/>
            <p:cNvCxnSpPr>
              <a:stCxn id="7758" idx="6"/>
              <a:endCxn id="775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760" name="Google Shape;7760;p66"/>
            <p:cNvCxnSpPr>
              <a:stCxn id="7755" idx="4"/>
              <a:endCxn id="776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758" name="Google Shape;7758;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3" name="Google Shape;7763;p66"/>
            <p:cNvCxnSpPr>
              <a:endCxn id="776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764" name="Google Shape;7764;p66"/>
          <p:cNvGrpSpPr/>
          <p:nvPr/>
        </p:nvGrpSpPr>
        <p:grpSpPr>
          <a:xfrm>
            <a:off x="3428944" y="979942"/>
            <a:ext cx="1637968" cy="154942"/>
            <a:chOff x="238125" y="2506075"/>
            <a:chExt cx="7115411" cy="673075"/>
          </a:xfrm>
        </p:grpSpPr>
        <p:sp>
          <p:nvSpPr>
            <p:cNvPr id="7765" name="Google Shape;7765;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6"/>
          <p:cNvGrpSpPr/>
          <p:nvPr/>
        </p:nvGrpSpPr>
        <p:grpSpPr>
          <a:xfrm>
            <a:off x="1969680" y="1294660"/>
            <a:ext cx="1262932" cy="785408"/>
            <a:chOff x="548861" y="389676"/>
            <a:chExt cx="3843371" cy="2390163"/>
          </a:xfrm>
        </p:grpSpPr>
        <p:cxnSp>
          <p:nvCxnSpPr>
            <p:cNvPr id="7771" name="Google Shape;7771;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2" name="Google Shape;7772;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3" name="Google Shape;7773;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4" name="Google Shape;7774;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775" name="Google Shape;7775;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776" name="Google Shape;7776;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7" name="Google Shape;7777;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78" name="Google Shape;7778;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66"/>
          <p:cNvGrpSpPr/>
          <p:nvPr/>
        </p:nvGrpSpPr>
        <p:grpSpPr>
          <a:xfrm>
            <a:off x="757812" y="2401537"/>
            <a:ext cx="1412054" cy="633562"/>
            <a:chOff x="1187400" y="2529299"/>
            <a:chExt cx="6769193" cy="2241903"/>
          </a:xfrm>
        </p:grpSpPr>
        <p:sp>
          <p:nvSpPr>
            <p:cNvPr id="7785" name="Google Shape;7785;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86" name="Google Shape;7786;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7" name="Google Shape;7787;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8" name="Google Shape;7788;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9" name="Google Shape;7789;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0" name="Google Shape;7790;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1" name="Google Shape;7791;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792" name="Google Shape;7792;p66"/>
            <p:cNvCxnSpPr>
              <a:stCxn id="7785" idx="2"/>
              <a:endCxn id="778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3" name="Google Shape;7793;p66"/>
            <p:cNvCxnSpPr>
              <a:stCxn id="7787" idx="0"/>
              <a:endCxn id="778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4" name="Google Shape;7794;p66"/>
            <p:cNvCxnSpPr>
              <a:stCxn id="7787" idx="2"/>
              <a:endCxn id="778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5" name="Google Shape;7795;p66"/>
            <p:cNvCxnSpPr>
              <a:stCxn id="7788" idx="0"/>
              <a:endCxn id="778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6" name="Google Shape;7796;p66"/>
            <p:cNvCxnSpPr>
              <a:stCxn id="7786" idx="2"/>
              <a:endCxn id="779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7" name="Google Shape;7797;p66"/>
            <p:cNvCxnSpPr>
              <a:stCxn id="7790" idx="0"/>
              <a:endCxn id="778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798" name="Google Shape;7798;p66"/>
          <p:cNvGrpSpPr/>
          <p:nvPr/>
        </p:nvGrpSpPr>
        <p:grpSpPr>
          <a:xfrm>
            <a:off x="6844058" y="2894246"/>
            <a:ext cx="1579035" cy="540873"/>
            <a:chOff x="6895650" y="3126697"/>
            <a:chExt cx="1436662" cy="492105"/>
          </a:xfrm>
        </p:grpSpPr>
        <p:sp>
          <p:nvSpPr>
            <p:cNvPr id="7799" name="Google Shape;7799;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66"/>
            <p:cNvGrpSpPr/>
            <p:nvPr/>
          </p:nvGrpSpPr>
          <p:grpSpPr>
            <a:xfrm>
              <a:off x="6995957" y="3335810"/>
              <a:ext cx="1230393" cy="71754"/>
              <a:chOff x="6995957" y="3287964"/>
              <a:chExt cx="1230393" cy="71754"/>
            </a:xfrm>
          </p:grpSpPr>
          <p:sp>
            <p:nvSpPr>
              <p:cNvPr id="7805" name="Google Shape;7805;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0" name="Google Shape;7810;p66"/>
          <p:cNvGrpSpPr/>
          <p:nvPr/>
        </p:nvGrpSpPr>
        <p:grpSpPr>
          <a:xfrm>
            <a:off x="6842640" y="3531009"/>
            <a:ext cx="1581862" cy="650625"/>
            <a:chOff x="6777990" y="3710194"/>
            <a:chExt cx="1646915" cy="677382"/>
          </a:xfrm>
        </p:grpSpPr>
        <p:grpSp>
          <p:nvGrpSpPr>
            <p:cNvPr id="7811" name="Google Shape;7811;p66"/>
            <p:cNvGrpSpPr/>
            <p:nvPr/>
          </p:nvGrpSpPr>
          <p:grpSpPr>
            <a:xfrm>
              <a:off x="6777990" y="3874492"/>
              <a:ext cx="411129" cy="513083"/>
              <a:chOff x="6777990" y="3874492"/>
              <a:chExt cx="411129" cy="513083"/>
            </a:xfrm>
          </p:grpSpPr>
          <p:cxnSp>
            <p:nvCxnSpPr>
              <p:cNvPr id="7812" name="Google Shape;7812;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3" name="Google Shape;7813;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66"/>
            <p:cNvGrpSpPr/>
            <p:nvPr/>
          </p:nvGrpSpPr>
          <p:grpSpPr>
            <a:xfrm>
              <a:off x="7188425" y="3710194"/>
              <a:ext cx="411123" cy="520535"/>
              <a:chOff x="7188425" y="3710194"/>
              <a:chExt cx="411123" cy="520535"/>
            </a:xfrm>
          </p:grpSpPr>
          <p:cxnSp>
            <p:nvCxnSpPr>
              <p:cNvPr id="7815" name="Google Shape;7815;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6" name="Google Shape;7816;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7603341" y="3874492"/>
              <a:ext cx="411474" cy="513083"/>
              <a:chOff x="7603341" y="3874492"/>
              <a:chExt cx="411474" cy="513083"/>
            </a:xfrm>
          </p:grpSpPr>
          <p:cxnSp>
            <p:nvCxnSpPr>
              <p:cNvPr id="7818" name="Google Shape;7818;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9" name="Google Shape;7819;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66"/>
            <p:cNvGrpSpPr/>
            <p:nvPr/>
          </p:nvGrpSpPr>
          <p:grpSpPr>
            <a:xfrm>
              <a:off x="8013776" y="3722847"/>
              <a:ext cx="411129" cy="507881"/>
              <a:chOff x="8013776" y="3722847"/>
              <a:chExt cx="411129" cy="507881"/>
            </a:xfrm>
          </p:grpSpPr>
          <p:cxnSp>
            <p:nvCxnSpPr>
              <p:cNvPr id="7821" name="Google Shape;7821;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822" name="Google Shape;7822;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3" name="Google Shape;7823;p66"/>
          <p:cNvGrpSpPr/>
          <p:nvPr/>
        </p:nvGrpSpPr>
        <p:grpSpPr>
          <a:xfrm>
            <a:off x="5262155" y="2703849"/>
            <a:ext cx="1421889" cy="1020603"/>
            <a:chOff x="5190863" y="2824811"/>
            <a:chExt cx="1544860" cy="1108869"/>
          </a:xfrm>
        </p:grpSpPr>
        <p:grpSp>
          <p:nvGrpSpPr>
            <p:cNvPr id="7824" name="Google Shape;7824;p66"/>
            <p:cNvGrpSpPr/>
            <p:nvPr/>
          </p:nvGrpSpPr>
          <p:grpSpPr>
            <a:xfrm>
              <a:off x="5938695" y="3176919"/>
              <a:ext cx="685761" cy="404739"/>
              <a:chOff x="5938695" y="3176919"/>
              <a:chExt cx="685761" cy="404739"/>
            </a:xfrm>
          </p:grpSpPr>
          <p:grpSp>
            <p:nvGrpSpPr>
              <p:cNvPr id="7825" name="Google Shape;7825;p66"/>
              <p:cNvGrpSpPr/>
              <p:nvPr/>
            </p:nvGrpSpPr>
            <p:grpSpPr>
              <a:xfrm>
                <a:off x="5938695" y="3176919"/>
                <a:ext cx="685761" cy="404739"/>
                <a:chOff x="5938695" y="3176919"/>
                <a:chExt cx="685761" cy="404739"/>
              </a:xfrm>
            </p:grpSpPr>
            <p:sp>
              <p:nvSpPr>
                <p:cNvPr id="7826" name="Google Shape;7826;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5305233" y="3176835"/>
              <a:ext cx="685971" cy="404655"/>
              <a:chOff x="5305233" y="3176835"/>
              <a:chExt cx="685971" cy="404655"/>
            </a:xfrm>
          </p:grpSpPr>
          <p:grpSp>
            <p:nvGrpSpPr>
              <p:cNvPr id="7830" name="Google Shape;7830;p66"/>
              <p:cNvGrpSpPr/>
              <p:nvPr/>
            </p:nvGrpSpPr>
            <p:grpSpPr>
              <a:xfrm>
                <a:off x="5305233" y="3176835"/>
                <a:ext cx="685971" cy="404655"/>
                <a:chOff x="5305233" y="3176835"/>
                <a:chExt cx="685971" cy="404655"/>
              </a:xfrm>
            </p:grpSpPr>
            <p:sp>
              <p:nvSpPr>
                <p:cNvPr id="7831" name="Google Shape;7831;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3" name="Google Shape;7833;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4" name="Google Shape;7834;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66"/>
            <p:cNvGrpSpPr/>
            <p:nvPr/>
          </p:nvGrpSpPr>
          <p:grpSpPr>
            <a:xfrm>
              <a:off x="5657361" y="2824811"/>
              <a:ext cx="1078361" cy="404655"/>
              <a:chOff x="5657361" y="2824811"/>
              <a:chExt cx="1078361" cy="404655"/>
            </a:xfrm>
          </p:grpSpPr>
          <p:grpSp>
            <p:nvGrpSpPr>
              <p:cNvPr id="7836" name="Google Shape;7836;p66"/>
              <p:cNvGrpSpPr/>
              <p:nvPr/>
            </p:nvGrpSpPr>
            <p:grpSpPr>
              <a:xfrm>
                <a:off x="5657361" y="2824811"/>
                <a:ext cx="1078361" cy="404655"/>
                <a:chOff x="5657361" y="2824811"/>
                <a:chExt cx="1078361" cy="404655"/>
              </a:xfrm>
            </p:grpSpPr>
            <p:grpSp>
              <p:nvGrpSpPr>
                <p:cNvPr id="7837" name="Google Shape;7837;p66"/>
                <p:cNvGrpSpPr/>
                <p:nvPr/>
              </p:nvGrpSpPr>
              <p:grpSpPr>
                <a:xfrm>
                  <a:off x="5938485" y="2824811"/>
                  <a:ext cx="797237" cy="404655"/>
                  <a:chOff x="5938485" y="2824811"/>
                  <a:chExt cx="797237" cy="404655"/>
                </a:xfrm>
              </p:grpSpPr>
              <p:sp>
                <p:nvSpPr>
                  <p:cNvPr id="7838" name="Google Shape;7838;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0" name="Google Shape;7840;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6"/>
            <p:cNvGrpSpPr/>
            <p:nvPr/>
          </p:nvGrpSpPr>
          <p:grpSpPr>
            <a:xfrm>
              <a:off x="5190863" y="3528942"/>
              <a:ext cx="1078026" cy="404739"/>
              <a:chOff x="5190863" y="3528942"/>
              <a:chExt cx="1078026" cy="404739"/>
            </a:xfrm>
          </p:grpSpPr>
          <p:sp>
            <p:nvSpPr>
              <p:cNvPr id="7843" name="Google Shape;7843;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4" name="Google Shape;7844;p66"/>
              <p:cNvGrpSpPr/>
              <p:nvPr/>
            </p:nvGrpSpPr>
            <p:grpSpPr>
              <a:xfrm>
                <a:off x="5190863" y="3528942"/>
                <a:ext cx="1078026" cy="404739"/>
                <a:chOff x="5190863" y="3528942"/>
                <a:chExt cx="1078026" cy="404739"/>
              </a:xfrm>
            </p:grpSpPr>
            <p:sp>
              <p:nvSpPr>
                <p:cNvPr id="7845" name="Google Shape;7845;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47" name="Google Shape;7847;p66"/>
          <p:cNvGrpSpPr/>
          <p:nvPr/>
        </p:nvGrpSpPr>
        <p:grpSpPr>
          <a:xfrm>
            <a:off x="728162" y="1268317"/>
            <a:ext cx="1086719" cy="879487"/>
            <a:chOff x="803162" y="1474292"/>
            <a:chExt cx="1086719" cy="879487"/>
          </a:xfrm>
        </p:grpSpPr>
        <p:grpSp>
          <p:nvGrpSpPr>
            <p:cNvPr id="7848" name="Google Shape;7848;p66"/>
            <p:cNvGrpSpPr/>
            <p:nvPr/>
          </p:nvGrpSpPr>
          <p:grpSpPr>
            <a:xfrm>
              <a:off x="803162" y="1625948"/>
              <a:ext cx="445856" cy="576579"/>
              <a:chOff x="803162" y="1625948"/>
              <a:chExt cx="445856" cy="576579"/>
            </a:xfrm>
          </p:grpSpPr>
          <p:sp>
            <p:nvSpPr>
              <p:cNvPr id="7849" name="Google Shape;7849;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66"/>
              <p:cNvGrpSpPr/>
              <p:nvPr/>
            </p:nvGrpSpPr>
            <p:grpSpPr>
              <a:xfrm>
                <a:off x="1056023" y="1625948"/>
                <a:ext cx="192995" cy="576579"/>
                <a:chOff x="1056023" y="1625948"/>
                <a:chExt cx="192995" cy="576579"/>
              </a:xfrm>
            </p:grpSpPr>
            <p:sp>
              <p:nvSpPr>
                <p:cNvPr id="7851" name="Google Shape;7851;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6" name="Google Shape;7856;p66"/>
            <p:cNvGrpSpPr/>
            <p:nvPr/>
          </p:nvGrpSpPr>
          <p:grpSpPr>
            <a:xfrm>
              <a:off x="1371406" y="1474292"/>
              <a:ext cx="518475" cy="879487"/>
              <a:chOff x="1398231" y="1474292"/>
              <a:chExt cx="518475" cy="879487"/>
            </a:xfrm>
          </p:grpSpPr>
          <p:grpSp>
            <p:nvGrpSpPr>
              <p:cNvPr id="7857" name="Google Shape;7857;p66"/>
              <p:cNvGrpSpPr/>
              <p:nvPr/>
            </p:nvGrpSpPr>
            <p:grpSpPr>
              <a:xfrm>
                <a:off x="1398231" y="1474292"/>
                <a:ext cx="518475" cy="341643"/>
                <a:chOff x="1398231" y="1474292"/>
                <a:chExt cx="518475" cy="341643"/>
              </a:xfrm>
            </p:grpSpPr>
            <p:sp>
              <p:nvSpPr>
                <p:cNvPr id="7858" name="Google Shape;7858;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9" name="Google Shape;7859;p66"/>
                <p:cNvGrpSpPr/>
                <p:nvPr/>
              </p:nvGrpSpPr>
              <p:grpSpPr>
                <a:xfrm>
                  <a:off x="1616453" y="1474292"/>
                  <a:ext cx="300253" cy="341643"/>
                  <a:chOff x="1616453" y="1475379"/>
                  <a:chExt cx="300253" cy="341643"/>
                </a:xfrm>
              </p:grpSpPr>
              <p:sp>
                <p:nvSpPr>
                  <p:cNvPr id="7860" name="Google Shape;7860;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66"/>
                  <p:cNvGrpSpPr/>
                  <p:nvPr/>
                </p:nvGrpSpPr>
                <p:grpSpPr>
                  <a:xfrm>
                    <a:off x="1839639" y="1475379"/>
                    <a:ext cx="77067" cy="341643"/>
                    <a:chOff x="1839639" y="1475379"/>
                    <a:chExt cx="77067" cy="341643"/>
                  </a:xfrm>
                </p:grpSpPr>
                <p:sp>
                  <p:nvSpPr>
                    <p:cNvPr id="7868" name="Google Shape;7868;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0" name="Google Shape;7870;p66"/>
              <p:cNvGrpSpPr/>
              <p:nvPr/>
            </p:nvGrpSpPr>
            <p:grpSpPr>
              <a:xfrm>
                <a:off x="1398451" y="2012951"/>
                <a:ext cx="518255" cy="340828"/>
                <a:chOff x="1398451" y="2012951"/>
                <a:chExt cx="518255" cy="340828"/>
              </a:xfrm>
            </p:grpSpPr>
            <p:sp>
              <p:nvSpPr>
                <p:cNvPr id="7871" name="Google Shape;7871;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66"/>
                <p:cNvGrpSpPr/>
                <p:nvPr/>
              </p:nvGrpSpPr>
              <p:grpSpPr>
                <a:xfrm>
                  <a:off x="1616453" y="2012951"/>
                  <a:ext cx="300253" cy="340828"/>
                  <a:chOff x="1616453" y="2013538"/>
                  <a:chExt cx="300253" cy="340828"/>
                </a:xfrm>
              </p:grpSpPr>
              <p:sp>
                <p:nvSpPr>
                  <p:cNvPr id="7873" name="Google Shape;7873;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0" name="Google Shape;7880;p66"/>
                  <p:cNvGrpSpPr/>
                  <p:nvPr/>
                </p:nvGrpSpPr>
                <p:grpSpPr>
                  <a:xfrm>
                    <a:off x="1839639" y="2013538"/>
                    <a:ext cx="77067" cy="340828"/>
                    <a:chOff x="1839639" y="2013538"/>
                    <a:chExt cx="77067" cy="340828"/>
                  </a:xfrm>
                </p:grpSpPr>
                <p:sp>
                  <p:nvSpPr>
                    <p:cNvPr id="7881" name="Google Shape;7881;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883" name="Google Shape;7883;p66"/>
          <p:cNvGrpSpPr/>
          <p:nvPr/>
        </p:nvGrpSpPr>
        <p:grpSpPr>
          <a:xfrm>
            <a:off x="724986" y="3399503"/>
            <a:ext cx="1368681" cy="682918"/>
            <a:chOff x="724986" y="3605478"/>
            <a:chExt cx="1368681" cy="682918"/>
          </a:xfrm>
        </p:grpSpPr>
        <p:grpSp>
          <p:nvGrpSpPr>
            <p:cNvPr id="7884" name="Google Shape;7884;p66"/>
            <p:cNvGrpSpPr/>
            <p:nvPr/>
          </p:nvGrpSpPr>
          <p:grpSpPr>
            <a:xfrm>
              <a:off x="1289102" y="3823629"/>
              <a:ext cx="240442" cy="250435"/>
              <a:chOff x="-165066" y="3843615"/>
              <a:chExt cx="221259" cy="230455"/>
            </a:xfrm>
          </p:grpSpPr>
          <p:sp>
            <p:nvSpPr>
              <p:cNvPr id="7885" name="Google Shape;7885;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6"/>
            <p:cNvGrpSpPr/>
            <p:nvPr/>
          </p:nvGrpSpPr>
          <p:grpSpPr>
            <a:xfrm>
              <a:off x="724986" y="3605478"/>
              <a:ext cx="1368681" cy="682918"/>
              <a:chOff x="724986" y="3605478"/>
              <a:chExt cx="1368681" cy="682918"/>
            </a:xfrm>
          </p:grpSpPr>
          <p:grpSp>
            <p:nvGrpSpPr>
              <p:cNvPr id="7906" name="Google Shape;7906;p66"/>
              <p:cNvGrpSpPr/>
              <p:nvPr/>
            </p:nvGrpSpPr>
            <p:grpSpPr>
              <a:xfrm>
                <a:off x="1498221" y="4047614"/>
                <a:ext cx="529172" cy="240783"/>
                <a:chOff x="1498221" y="4047614"/>
                <a:chExt cx="529172" cy="240783"/>
              </a:xfrm>
            </p:grpSpPr>
            <p:grpSp>
              <p:nvGrpSpPr>
                <p:cNvPr id="7907" name="Google Shape;7907;p66"/>
                <p:cNvGrpSpPr/>
                <p:nvPr/>
              </p:nvGrpSpPr>
              <p:grpSpPr>
                <a:xfrm>
                  <a:off x="1826655" y="4224370"/>
                  <a:ext cx="200738" cy="25631"/>
                  <a:chOff x="1826655" y="4224370"/>
                  <a:chExt cx="200738" cy="25631"/>
                </a:xfrm>
              </p:grpSpPr>
              <p:sp>
                <p:nvSpPr>
                  <p:cNvPr id="7908" name="Google Shape;7908;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6"/>
                <p:cNvGrpSpPr/>
                <p:nvPr/>
              </p:nvGrpSpPr>
              <p:grpSpPr>
                <a:xfrm>
                  <a:off x="1498221" y="4047614"/>
                  <a:ext cx="328444" cy="240783"/>
                  <a:chOff x="1498221" y="4047614"/>
                  <a:chExt cx="328444" cy="240783"/>
                </a:xfrm>
              </p:grpSpPr>
              <p:sp>
                <p:nvSpPr>
                  <p:cNvPr id="7911" name="Google Shape;7911;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2" name="Google Shape;7912;p66"/>
                  <p:cNvGrpSpPr/>
                  <p:nvPr/>
                </p:nvGrpSpPr>
                <p:grpSpPr>
                  <a:xfrm>
                    <a:off x="1498221" y="4047614"/>
                    <a:ext cx="150566" cy="190416"/>
                    <a:chOff x="1498221" y="4047614"/>
                    <a:chExt cx="150566" cy="190416"/>
                  </a:xfrm>
                </p:grpSpPr>
                <p:sp>
                  <p:nvSpPr>
                    <p:cNvPr id="7913" name="Google Shape;7913;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15" name="Google Shape;7915;p66"/>
              <p:cNvGrpSpPr/>
              <p:nvPr/>
            </p:nvGrpSpPr>
            <p:grpSpPr>
              <a:xfrm>
                <a:off x="1560718" y="3800594"/>
                <a:ext cx="532948" cy="302090"/>
                <a:chOff x="1560718" y="3800594"/>
                <a:chExt cx="532948" cy="302090"/>
              </a:xfrm>
            </p:grpSpPr>
            <p:grpSp>
              <p:nvGrpSpPr>
                <p:cNvPr id="7916" name="Google Shape;7916;p66"/>
                <p:cNvGrpSpPr/>
                <p:nvPr/>
              </p:nvGrpSpPr>
              <p:grpSpPr>
                <a:xfrm>
                  <a:off x="1912179" y="3827344"/>
                  <a:ext cx="181487" cy="25631"/>
                  <a:chOff x="1912179" y="3827344"/>
                  <a:chExt cx="181487" cy="25631"/>
                </a:xfrm>
              </p:grpSpPr>
              <p:sp>
                <p:nvSpPr>
                  <p:cNvPr id="7917" name="Google Shape;7917;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1912179" y="4044505"/>
                  <a:ext cx="181487" cy="25622"/>
                  <a:chOff x="1912179" y="4044506"/>
                  <a:chExt cx="181487" cy="25622"/>
                </a:xfrm>
              </p:grpSpPr>
              <p:sp>
                <p:nvSpPr>
                  <p:cNvPr id="7920" name="Google Shape;7920;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6"/>
                <p:cNvGrpSpPr/>
                <p:nvPr/>
              </p:nvGrpSpPr>
              <p:grpSpPr>
                <a:xfrm>
                  <a:off x="1560718" y="3800594"/>
                  <a:ext cx="351472" cy="302090"/>
                  <a:chOff x="1560718" y="3800594"/>
                  <a:chExt cx="351472" cy="302090"/>
                </a:xfrm>
              </p:grpSpPr>
              <p:grpSp>
                <p:nvGrpSpPr>
                  <p:cNvPr id="7923" name="Google Shape;7923;p66"/>
                  <p:cNvGrpSpPr/>
                  <p:nvPr/>
                </p:nvGrpSpPr>
                <p:grpSpPr>
                  <a:xfrm>
                    <a:off x="1560718" y="3842857"/>
                    <a:ext cx="173586" cy="217131"/>
                    <a:chOff x="1560718" y="3842857"/>
                    <a:chExt cx="173586" cy="217131"/>
                  </a:xfrm>
                </p:grpSpPr>
                <p:sp>
                  <p:nvSpPr>
                    <p:cNvPr id="7924" name="Google Shape;7924;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29" name="Google Shape;7929;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0" name="Google Shape;7930;p66"/>
              <p:cNvGrpSpPr/>
              <p:nvPr/>
            </p:nvGrpSpPr>
            <p:grpSpPr>
              <a:xfrm>
                <a:off x="785350" y="3605478"/>
                <a:ext cx="535311" cy="249245"/>
                <a:chOff x="785350" y="3605478"/>
                <a:chExt cx="535311" cy="249245"/>
              </a:xfrm>
            </p:grpSpPr>
            <p:grpSp>
              <p:nvGrpSpPr>
                <p:cNvPr id="7931" name="Google Shape;7931;p66"/>
                <p:cNvGrpSpPr/>
                <p:nvPr/>
              </p:nvGrpSpPr>
              <p:grpSpPr>
                <a:xfrm>
                  <a:off x="785350" y="3605478"/>
                  <a:ext cx="376191" cy="102736"/>
                  <a:chOff x="785350" y="3605478"/>
                  <a:chExt cx="376191" cy="102736"/>
                </a:xfrm>
              </p:grpSpPr>
              <p:sp>
                <p:nvSpPr>
                  <p:cNvPr id="7932" name="Google Shape;7932;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1161530" y="3655851"/>
                  <a:ext cx="159131" cy="198872"/>
                  <a:chOff x="1161530" y="3655851"/>
                  <a:chExt cx="159131" cy="198872"/>
                </a:xfrm>
              </p:grpSpPr>
              <p:sp>
                <p:nvSpPr>
                  <p:cNvPr id="7936" name="Google Shape;7936;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8" name="Google Shape;7938;p66"/>
              <p:cNvGrpSpPr/>
              <p:nvPr/>
            </p:nvGrpSpPr>
            <p:grpSpPr>
              <a:xfrm>
                <a:off x="785350" y="4047614"/>
                <a:ext cx="535311" cy="240783"/>
                <a:chOff x="785350" y="4047614"/>
                <a:chExt cx="535311" cy="240783"/>
              </a:xfrm>
            </p:grpSpPr>
            <p:grpSp>
              <p:nvGrpSpPr>
                <p:cNvPr id="7939" name="Google Shape;7939;p66"/>
                <p:cNvGrpSpPr/>
                <p:nvPr/>
              </p:nvGrpSpPr>
              <p:grpSpPr>
                <a:xfrm>
                  <a:off x="1161636" y="4047614"/>
                  <a:ext cx="159025" cy="190415"/>
                  <a:chOff x="1161636" y="4047614"/>
                  <a:chExt cx="159025" cy="190415"/>
                </a:xfrm>
              </p:grpSpPr>
              <p:sp>
                <p:nvSpPr>
                  <p:cNvPr id="7940" name="Google Shape;7940;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66"/>
                <p:cNvGrpSpPr/>
                <p:nvPr/>
              </p:nvGrpSpPr>
              <p:grpSpPr>
                <a:xfrm>
                  <a:off x="785350" y="4185661"/>
                  <a:ext cx="376191" cy="102736"/>
                  <a:chOff x="785350" y="4185661"/>
                  <a:chExt cx="376191" cy="102736"/>
                </a:xfrm>
              </p:grpSpPr>
              <p:sp>
                <p:nvSpPr>
                  <p:cNvPr id="7943" name="Google Shape;7943;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6" name="Google Shape;7946;p66"/>
              <p:cNvGrpSpPr/>
              <p:nvPr/>
            </p:nvGrpSpPr>
            <p:grpSpPr>
              <a:xfrm>
                <a:off x="1501054" y="3605478"/>
                <a:ext cx="526340" cy="249240"/>
                <a:chOff x="1501054" y="3605478"/>
                <a:chExt cx="526340" cy="249240"/>
              </a:xfrm>
            </p:grpSpPr>
            <p:grpSp>
              <p:nvGrpSpPr>
                <p:cNvPr id="7947" name="Google Shape;7947;p66"/>
                <p:cNvGrpSpPr/>
                <p:nvPr/>
              </p:nvGrpSpPr>
              <p:grpSpPr>
                <a:xfrm>
                  <a:off x="1834208" y="3643867"/>
                  <a:ext cx="193185" cy="25622"/>
                  <a:chOff x="1834208" y="3643867"/>
                  <a:chExt cx="193185" cy="25622"/>
                </a:xfrm>
              </p:grpSpPr>
              <p:sp>
                <p:nvSpPr>
                  <p:cNvPr id="7948" name="Google Shape;7948;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66"/>
                <p:cNvGrpSpPr/>
                <p:nvPr/>
              </p:nvGrpSpPr>
              <p:grpSpPr>
                <a:xfrm>
                  <a:off x="1501054" y="3605478"/>
                  <a:ext cx="333165" cy="249240"/>
                  <a:chOff x="1501054" y="3605478"/>
                  <a:chExt cx="333165" cy="249240"/>
                </a:xfrm>
              </p:grpSpPr>
              <p:sp>
                <p:nvSpPr>
                  <p:cNvPr id="7951" name="Google Shape;7951;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2" name="Google Shape;7952;p66"/>
                  <p:cNvGrpSpPr/>
                  <p:nvPr/>
                </p:nvGrpSpPr>
                <p:grpSpPr>
                  <a:xfrm>
                    <a:off x="1501054" y="3655851"/>
                    <a:ext cx="155286" cy="198867"/>
                    <a:chOff x="1501054" y="3655851"/>
                    <a:chExt cx="155286" cy="198867"/>
                  </a:xfrm>
                </p:grpSpPr>
                <p:sp>
                  <p:nvSpPr>
                    <p:cNvPr id="7953" name="Google Shape;7953;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5" name="Google Shape;7955;p66"/>
              <p:cNvGrpSpPr/>
              <p:nvPr/>
            </p:nvGrpSpPr>
            <p:grpSpPr>
              <a:xfrm>
                <a:off x="724986" y="3800594"/>
                <a:ext cx="532950" cy="302090"/>
                <a:chOff x="724986" y="3800594"/>
                <a:chExt cx="532950" cy="302090"/>
              </a:xfrm>
            </p:grpSpPr>
            <p:grpSp>
              <p:nvGrpSpPr>
                <p:cNvPr id="7956" name="Google Shape;7956;p66"/>
                <p:cNvGrpSpPr/>
                <p:nvPr/>
              </p:nvGrpSpPr>
              <p:grpSpPr>
                <a:xfrm>
                  <a:off x="724986" y="4044367"/>
                  <a:ext cx="181314" cy="25626"/>
                  <a:chOff x="724986" y="4044367"/>
                  <a:chExt cx="181314" cy="25626"/>
                </a:xfrm>
              </p:grpSpPr>
              <p:sp>
                <p:nvSpPr>
                  <p:cNvPr id="7957" name="Google Shape;7957;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66"/>
                <p:cNvGrpSpPr/>
                <p:nvPr/>
              </p:nvGrpSpPr>
              <p:grpSpPr>
                <a:xfrm>
                  <a:off x="906290" y="3800594"/>
                  <a:ext cx="351646" cy="302090"/>
                  <a:chOff x="906290" y="3800594"/>
                  <a:chExt cx="351646" cy="302090"/>
                </a:xfrm>
              </p:grpSpPr>
              <p:grpSp>
                <p:nvGrpSpPr>
                  <p:cNvPr id="7960" name="Google Shape;7960;p66"/>
                  <p:cNvGrpSpPr/>
                  <p:nvPr/>
                </p:nvGrpSpPr>
                <p:grpSpPr>
                  <a:xfrm>
                    <a:off x="1084172" y="3842857"/>
                    <a:ext cx="173764" cy="217131"/>
                    <a:chOff x="1084172" y="3842857"/>
                    <a:chExt cx="173764" cy="217131"/>
                  </a:xfrm>
                </p:grpSpPr>
                <p:grpSp>
                  <p:nvGrpSpPr>
                    <p:cNvPr id="7961" name="Google Shape;7961;p66"/>
                    <p:cNvGrpSpPr/>
                    <p:nvPr/>
                  </p:nvGrpSpPr>
                  <p:grpSpPr>
                    <a:xfrm>
                      <a:off x="1156862" y="3936509"/>
                      <a:ext cx="101073" cy="25622"/>
                      <a:chOff x="1156862" y="3936509"/>
                      <a:chExt cx="101073" cy="25622"/>
                    </a:xfrm>
                  </p:grpSpPr>
                  <p:sp>
                    <p:nvSpPr>
                      <p:cNvPr id="7962" name="Google Shape;7962;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5" name="Google Shape;7965;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6"/>
                <p:cNvGrpSpPr/>
                <p:nvPr/>
              </p:nvGrpSpPr>
              <p:grpSpPr>
                <a:xfrm>
                  <a:off x="724986" y="3830189"/>
                  <a:ext cx="189533" cy="25626"/>
                  <a:chOff x="724986" y="3830189"/>
                  <a:chExt cx="189533" cy="25626"/>
                </a:xfrm>
              </p:grpSpPr>
              <p:sp>
                <p:nvSpPr>
                  <p:cNvPr id="7968" name="Google Shape;7968;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70" name="Google Shape;7970;p66"/>
          <p:cNvGrpSpPr/>
          <p:nvPr/>
        </p:nvGrpSpPr>
        <p:grpSpPr>
          <a:xfrm>
            <a:off x="2253298" y="2249665"/>
            <a:ext cx="948701" cy="935378"/>
            <a:chOff x="2253298" y="2428317"/>
            <a:chExt cx="948701" cy="935378"/>
          </a:xfrm>
        </p:grpSpPr>
        <p:sp>
          <p:nvSpPr>
            <p:cNvPr id="7971" name="Google Shape;7971;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007"/>
        <p:cNvGrpSpPr/>
        <p:nvPr/>
      </p:nvGrpSpPr>
      <p:grpSpPr>
        <a:xfrm>
          <a:off x="0" y="0"/>
          <a:ext cx="0" cy="0"/>
          <a:chOff x="0" y="0"/>
          <a:chExt cx="0" cy="0"/>
        </a:xfrm>
      </p:grpSpPr>
      <p:graphicFrame>
        <p:nvGraphicFramePr>
          <p:cNvPr id="8008" name="Google Shape;8008;p67"/>
          <p:cNvGraphicFramePr/>
          <p:nvPr/>
        </p:nvGraphicFramePr>
        <p:xfrm>
          <a:off x="3342575" y="2130450"/>
          <a:ext cx="3000000" cy="3000000"/>
        </p:xfrm>
        <a:graphic>
          <a:graphicData uri="http://schemas.openxmlformats.org/drawingml/2006/table">
            <a:tbl>
              <a:tblPr>
                <a:noFill/>
                <a:tableStyleId>{CAFDEEAA-7C98-45BA-AD9C-5205003B52D1}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009" name="Google Shape;8009;p67"/>
          <p:cNvGrpSpPr/>
          <p:nvPr/>
        </p:nvGrpSpPr>
        <p:grpSpPr>
          <a:xfrm>
            <a:off x="3339744" y="952977"/>
            <a:ext cx="2363393" cy="1017867"/>
            <a:chOff x="3292400" y="1219146"/>
            <a:chExt cx="2615240" cy="1110239"/>
          </a:xfrm>
        </p:grpSpPr>
        <p:sp>
          <p:nvSpPr>
            <p:cNvPr id="8010" name="Google Shape;8010;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011" name="Google Shape;8011;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12" name="Google Shape;8012;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013" name="Google Shape;8013;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014" name="Google Shape;8014;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015" name="Google Shape;8015;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016" name="Google Shape;8016;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017" name="Google Shape;8017;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018" name="Google Shape;8018;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019" name="Google Shape;8019;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020" name="Google Shape;8020;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21" name="Google Shape;8021;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022" name="Google Shape;8022;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23" name="Google Shape;8023;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024" name="Google Shape;8024;p67"/>
            <p:cNvGrpSpPr/>
            <p:nvPr/>
          </p:nvGrpSpPr>
          <p:grpSpPr>
            <a:xfrm>
              <a:off x="3748438" y="1378608"/>
              <a:ext cx="2159202" cy="903971"/>
              <a:chOff x="1683525" y="2179850"/>
              <a:chExt cx="4519050" cy="2134525"/>
            </a:xfrm>
          </p:grpSpPr>
          <p:sp>
            <p:nvSpPr>
              <p:cNvPr id="8025" name="Google Shape;8025;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6" name="Google Shape;8026;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7" name="Google Shape;8027;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8" name="Google Shape;8028;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9" name="Google Shape;8029;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0" name="Google Shape;8030;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1" name="Google Shape;8031;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2" name="Google Shape;8032;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3" name="Google Shape;8033;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4" name="Google Shape;8034;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5" name="Google Shape;8035;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6" name="Google Shape;8036;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037" name="Google Shape;8037;p67"/>
          <p:cNvGraphicFramePr/>
          <p:nvPr/>
        </p:nvGraphicFramePr>
        <p:xfrm>
          <a:off x="5935838" y="2130450"/>
          <a:ext cx="3000000" cy="3000000"/>
        </p:xfrm>
        <a:graphic>
          <a:graphicData uri="http://schemas.openxmlformats.org/drawingml/2006/table">
            <a:tbl>
              <a:tblPr>
                <a:noFill/>
                <a:tableStyleId>{CAFDEEAA-7C98-45BA-AD9C-5205003B52D1}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38" name="Google Shape;8038;p67"/>
          <p:cNvGrpSpPr/>
          <p:nvPr/>
        </p:nvGrpSpPr>
        <p:grpSpPr>
          <a:xfrm>
            <a:off x="5913087" y="3189047"/>
            <a:ext cx="2519825" cy="1001454"/>
            <a:chOff x="1906114" y="789980"/>
            <a:chExt cx="1487676" cy="606868"/>
          </a:xfrm>
        </p:grpSpPr>
        <p:cxnSp>
          <p:nvCxnSpPr>
            <p:cNvPr id="8039" name="Google Shape;8039;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0" name="Google Shape;8040;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1" name="Google Shape;8041;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42" name="Google Shape;8042;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043" name="Google Shape;8043;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044" name="Google Shape;8044;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045" name="Google Shape;8045;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046" name="Google Shape;8046;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053" name="Google Shape;8053;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054" name="Google Shape;8054;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055" name="Google Shape;8055;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7"/>
          <p:cNvGrpSpPr/>
          <p:nvPr/>
        </p:nvGrpSpPr>
        <p:grpSpPr>
          <a:xfrm>
            <a:off x="712562" y="998005"/>
            <a:ext cx="2394370" cy="976502"/>
            <a:chOff x="749309" y="1112739"/>
            <a:chExt cx="2371603" cy="976502"/>
          </a:xfrm>
        </p:grpSpPr>
        <p:sp>
          <p:nvSpPr>
            <p:cNvPr id="8057" name="Google Shape;8057;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89" name="Google Shape;8089;p67"/>
          <p:cNvGraphicFramePr/>
          <p:nvPr/>
        </p:nvGraphicFramePr>
        <p:xfrm>
          <a:off x="5935863" y="996300"/>
          <a:ext cx="3000000" cy="3000000"/>
        </p:xfrm>
        <a:graphic>
          <a:graphicData uri="http://schemas.openxmlformats.org/drawingml/2006/table">
            <a:tbl>
              <a:tblPr>
                <a:noFill/>
                <a:tableStyleId>{CAFDEEAA-7C98-45BA-AD9C-5205003B52D1}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8090" name="Google Shape;8090;p67"/>
          <p:cNvGrpSpPr/>
          <p:nvPr/>
        </p:nvGrpSpPr>
        <p:grpSpPr>
          <a:xfrm>
            <a:off x="4086504" y="2517093"/>
            <a:ext cx="1517436" cy="74460"/>
            <a:chOff x="3980086" y="2804397"/>
            <a:chExt cx="1227600" cy="66900"/>
          </a:xfrm>
        </p:grpSpPr>
        <p:sp>
          <p:nvSpPr>
            <p:cNvPr id="8091" name="Google Shape;8091;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4711569" y="2809680"/>
            <a:ext cx="892956" cy="74460"/>
            <a:chOff x="3980086" y="2804397"/>
            <a:chExt cx="1227600" cy="66900"/>
          </a:xfrm>
        </p:grpSpPr>
        <p:sp>
          <p:nvSpPr>
            <p:cNvPr id="8094" name="Google Shape;8094;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67"/>
          <p:cNvGrpSpPr/>
          <p:nvPr/>
        </p:nvGrpSpPr>
        <p:grpSpPr>
          <a:xfrm>
            <a:off x="3344661" y="3168563"/>
            <a:ext cx="2363244" cy="1005943"/>
            <a:chOff x="3358415" y="3361302"/>
            <a:chExt cx="2363244" cy="1024695"/>
          </a:xfrm>
        </p:grpSpPr>
        <p:grpSp>
          <p:nvGrpSpPr>
            <p:cNvPr id="8097" name="Google Shape;8097;p67"/>
            <p:cNvGrpSpPr/>
            <p:nvPr/>
          </p:nvGrpSpPr>
          <p:grpSpPr>
            <a:xfrm>
              <a:off x="3358415" y="3361302"/>
              <a:ext cx="441300" cy="1024695"/>
              <a:chOff x="3358415" y="3361302"/>
              <a:chExt cx="441300" cy="1024695"/>
            </a:xfrm>
          </p:grpSpPr>
          <p:sp>
            <p:nvSpPr>
              <p:cNvPr id="8098" name="Google Shape;8098;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3838901" y="3361302"/>
              <a:ext cx="441300" cy="1024695"/>
              <a:chOff x="3838901" y="3361302"/>
              <a:chExt cx="441300" cy="1024695"/>
            </a:xfrm>
          </p:grpSpPr>
          <p:sp>
            <p:nvSpPr>
              <p:cNvPr id="8105" name="Google Shape;8105;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67"/>
            <p:cNvGrpSpPr/>
            <p:nvPr/>
          </p:nvGrpSpPr>
          <p:grpSpPr>
            <a:xfrm>
              <a:off x="4319387" y="3361302"/>
              <a:ext cx="441300" cy="1024695"/>
              <a:chOff x="4319387" y="3361302"/>
              <a:chExt cx="441300" cy="1024695"/>
            </a:xfrm>
          </p:grpSpPr>
          <p:sp>
            <p:nvSpPr>
              <p:cNvPr id="8112" name="Google Shape;8112;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7"/>
            <p:cNvGrpSpPr/>
            <p:nvPr/>
          </p:nvGrpSpPr>
          <p:grpSpPr>
            <a:xfrm>
              <a:off x="4799873" y="3361302"/>
              <a:ext cx="441300" cy="1024695"/>
              <a:chOff x="4799873" y="3361302"/>
              <a:chExt cx="441300" cy="1024695"/>
            </a:xfrm>
          </p:grpSpPr>
          <p:sp>
            <p:nvSpPr>
              <p:cNvPr id="8119" name="Google Shape;8119;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7"/>
            <p:cNvGrpSpPr/>
            <p:nvPr/>
          </p:nvGrpSpPr>
          <p:grpSpPr>
            <a:xfrm>
              <a:off x="5280360" y="3361302"/>
              <a:ext cx="441300" cy="1024695"/>
              <a:chOff x="5280360" y="3361302"/>
              <a:chExt cx="441300" cy="1024695"/>
            </a:xfrm>
          </p:grpSpPr>
          <p:sp>
            <p:nvSpPr>
              <p:cNvPr id="8126" name="Google Shape;8126;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32" name="Google Shape;8132;p67"/>
          <p:cNvGraphicFramePr/>
          <p:nvPr/>
        </p:nvGraphicFramePr>
        <p:xfrm>
          <a:off x="711088" y="2130450"/>
          <a:ext cx="3000000" cy="3000000"/>
        </p:xfrm>
        <a:graphic>
          <a:graphicData uri="http://schemas.openxmlformats.org/drawingml/2006/table">
            <a:tbl>
              <a:tblPr>
                <a:noFill/>
                <a:tableStyleId>{CAFDEEAA-7C98-45BA-AD9C-5205003B52D1}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133" name="Google Shape;8133;p67"/>
          <p:cNvGrpSpPr/>
          <p:nvPr/>
        </p:nvGrpSpPr>
        <p:grpSpPr>
          <a:xfrm>
            <a:off x="712613" y="3180175"/>
            <a:ext cx="2403614" cy="1005900"/>
            <a:chOff x="726450" y="3372825"/>
            <a:chExt cx="2403614" cy="1005900"/>
          </a:xfrm>
        </p:grpSpPr>
        <p:grpSp>
          <p:nvGrpSpPr>
            <p:cNvPr id="8134" name="Google Shape;8134;p67"/>
            <p:cNvGrpSpPr/>
            <p:nvPr/>
          </p:nvGrpSpPr>
          <p:grpSpPr>
            <a:xfrm>
              <a:off x="726450" y="3696000"/>
              <a:ext cx="2403614" cy="500898"/>
              <a:chOff x="726450" y="3696000"/>
              <a:chExt cx="2403614" cy="500898"/>
            </a:xfrm>
          </p:grpSpPr>
          <p:sp>
            <p:nvSpPr>
              <p:cNvPr id="8135" name="Google Shape;8135;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6" name="Google Shape;8136;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37" name="Google Shape;8137;p67"/>
            <p:cNvGrpSpPr/>
            <p:nvPr/>
          </p:nvGrpSpPr>
          <p:grpSpPr>
            <a:xfrm>
              <a:off x="1348050" y="3372825"/>
              <a:ext cx="1720425" cy="1005900"/>
              <a:chOff x="1348050" y="3372825"/>
              <a:chExt cx="1720425" cy="1005900"/>
            </a:xfrm>
          </p:grpSpPr>
          <p:sp>
            <p:nvSpPr>
              <p:cNvPr id="8138" name="Google Shape;8138;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9" name="Google Shape;8139;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0" name="Google Shape;8140;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1" name="Google Shape;8141;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2" name="Google Shape;8142;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43" name="Google Shape;8143;p67"/>
            <p:cNvGrpSpPr/>
            <p:nvPr/>
          </p:nvGrpSpPr>
          <p:grpSpPr>
            <a:xfrm>
              <a:off x="1455707" y="3731058"/>
              <a:ext cx="1491150" cy="417657"/>
              <a:chOff x="1455707" y="3731058"/>
              <a:chExt cx="1491150" cy="417657"/>
            </a:xfrm>
          </p:grpSpPr>
          <p:grpSp>
            <p:nvGrpSpPr>
              <p:cNvPr id="8144" name="Google Shape;8144;p67"/>
              <p:cNvGrpSpPr/>
              <p:nvPr/>
            </p:nvGrpSpPr>
            <p:grpSpPr>
              <a:xfrm>
                <a:off x="1472938" y="3745828"/>
                <a:ext cx="72126" cy="53788"/>
                <a:chOff x="1472938" y="3745828"/>
                <a:chExt cx="72126" cy="53788"/>
              </a:xfrm>
            </p:grpSpPr>
            <p:sp>
              <p:nvSpPr>
                <p:cNvPr id="8145" name="Google Shape;8145;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1819181" y="4089633"/>
                <a:ext cx="72126" cy="53788"/>
                <a:chOff x="1819181" y="4089633"/>
                <a:chExt cx="72126" cy="53788"/>
              </a:xfrm>
            </p:grpSpPr>
            <p:sp>
              <p:nvSpPr>
                <p:cNvPr id="8148" name="Google Shape;8148;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67"/>
              <p:cNvGrpSpPr/>
              <p:nvPr/>
            </p:nvGrpSpPr>
            <p:grpSpPr>
              <a:xfrm>
                <a:off x="1455707" y="4084171"/>
                <a:ext cx="64321" cy="64544"/>
                <a:chOff x="1455707" y="4084171"/>
                <a:chExt cx="64321" cy="64544"/>
              </a:xfrm>
            </p:grpSpPr>
            <p:sp>
              <p:nvSpPr>
                <p:cNvPr id="8151" name="Google Shape;8151;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67"/>
              <p:cNvGrpSpPr/>
              <p:nvPr/>
            </p:nvGrpSpPr>
            <p:grpSpPr>
              <a:xfrm>
                <a:off x="1818610" y="3731058"/>
                <a:ext cx="64321" cy="64544"/>
                <a:chOff x="1818610" y="3731058"/>
                <a:chExt cx="64321" cy="64544"/>
              </a:xfrm>
            </p:grpSpPr>
            <p:sp>
              <p:nvSpPr>
                <p:cNvPr id="8154" name="Google Shape;8154;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7"/>
              <p:cNvGrpSpPr/>
              <p:nvPr/>
            </p:nvGrpSpPr>
            <p:grpSpPr>
              <a:xfrm>
                <a:off x="2172491" y="4089633"/>
                <a:ext cx="72126" cy="53788"/>
                <a:chOff x="2172491" y="4089633"/>
                <a:chExt cx="72126" cy="53788"/>
              </a:xfrm>
            </p:grpSpPr>
            <p:sp>
              <p:nvSpPr>
                <p:cNvPr id="8157" name="Google Shape;8157;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67"/>
              <p:cNvGrpSpPr/>
              <p:nvPr/>
            </p:nvGrpSpPr>
            <p:grpSpPr>
              <a:xfrm>
                <a:off x="2171920" y="3731058"/>
                <a:ext cx="64321" cy="64544"/>
                <a:chOff x="2171920" y="3731058"/>
                <a:chExt cx="64321" cy="64544"/>
              </a:xfrm>
            </p:grpSpPr>
            <p:sp>
              <p:nvSpPr>
                <p:cNvPr id="8160" name="Google Shape;8160;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67"/>
              <p:cNvGrpSpPr/>
              <p:nvPr/>
            </p:nvGrpSpPr>
            <p:grpSpPr>
              <a:xfrm>
                <a:off x="2874730" y="3745828"/>
                <a:ext cx="72126" cy="53788"/>
                <a:chOff x="2874730" y="3745828"/>
                <a:chExt cx="72126" cy="53788"/>
              </a:xfrm>
            </p:grpSpPr>
            <p:sp>
              <p:nvSpPr>
                <p:cNvPr id="8163" name="Google Shape;8163;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7"/>
              <p:cNvGrpSpPr/>
              <p:nvPr/>
            </p:nvGrpSpPr>
            <p:grpSpPr>
              <a:xfrm>
                <a:off x="2878589" y="4081481"/>
                <a:ext cx="64321" cy="64544"/>
                <a:chOff x="2878589" y="4081481"/>
                <a:chExt cx="64321" cy="64544"/>
              </a:xfrm>
            </p:grpSpPr>
            <p:sp>
              <p:nvSpPr>
                <p:cNvPr id="8166" name="Google Shape;8166;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7"/>
              <p:cNvGrpSpPr/>
              <p:nvPr/>
            </p:nvGrpSpPr>
            <p:grpSpPr>
              <a:xfrm>
                <a:off x="2525796" y="4089633"/>
                <a:ext cx="72126" cy="53788"/>
                <a:chOff x="2525796" y="4089633"/>
                <a:chExt cx="72126" cy="53788"/>
              </a:xfrm>
            </p:grpSpPr>
            <p:sp>
              <p:nvSpPr>
                <p:cNvPr id="8169" name="Google Shape;8169;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7"/>
              <p:cNvGrpSpPr/>
              <p:nvPr/>
            </p:nvGrpSpPr>
            <p:grpSpPr>
              <a:xfrm>
                <a:off x="2525225" y="3731058"/>
                <a:ext cx="64321" cy="64544"/>
                <a:chOff x="2525225" y="3731058"/>
                <a:chExt cx="64321" cy="64544"/>
              </a:xfrm>
            </p:grpSpPr>
            <p:sp>
              <p:nvSpPr>
                <p:cNvPr id="8172" name="Google Shape;8172;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177"/>
        <p:cNvGrpSpPr/>
        <p:nvPr/>
      </p:nvGrpSpPr>
      <p:grpSpPr>
        <a:xfrm>
          <a:off x="0" y="0"/>
          <a:ext cx="0" cy="0"/>
          <a:chOff x="0" y="0"/>
          <a:chExt cx="0" cy="0"/>
        </a:xfrm>
      </p:grpSpPr>
      <p:grpSp>
        <p:nvGrpSpPr>
          <p:cNvPr id="8178" name="Google Shape;8178;p68"/>
          <p:cNvGrpSpPr/>
          <p:nvPr/>
        </p:nvGrpSpPr>
        <p:grpSpPr>
          <a:xfrm>
            <a:off x="716991" y="971306"/>
            <a:ext cx="845921" cy="690752"/>
            <a:chOff x="732428" y="1198513"/>
            <a:chExt cx="845921" cy="690752"/>
          </a:xfrm>
        </p:grpSpPr>
        <p:grpSp>
          <p:nvGrpSpPr>
            <p:cNvPr id="8179" name="Google Shape;8179;p68"/>
            <p:cNvGrpSpPr/>
            <p:nvPr/>
          </p:nvGrpSpPr>
          <p:grpSpPr>
            <a:xfrm>
              <a:off x="823030" y="1198513"/>
              <a:ext cx="755319" cy="690752"/>
              <a:chOff x="823030" y="1198513"/>
              <a:chExt cx="755319" cy="690752"/>
            </a:xfrm>
          </p:grpSpPr>
          <p:sp>
            <p:nvSpPr>
              <p:cNvPr id="8180" name="Google Shape;8180;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8"/>
            <p:cNvGrpSpPr/>
            <p:nvPr/>
          </p:nvGrpSpPr>
          <p:grpSpPr>
            <a:xfrm>
              <a:off x="732428" y="1239937"/>
              <a:ext cx="739912" cy="607886"/>
              <a:chOff x="732428" y="1239937"/>
              <a:chExt cx="739912" cy="607886"/>
            </a:xfrm>
          </p:grpSpPr>
          <p:sp>
            <p:nvSpPr>
              <p:cNvPr id="8183" name="Google Shape;8183;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68"/>
            <p:cNvGrpSpPr/>
            <p:nvPr/>
          </p:nvGrpSpPr>
          <p:grpSpPr>
            <a:xfrm>
              <a:off x="732428" y="1277018"/>
              <a:ext cx="702832" cy="533758"/>
              <a:chOff x="732428" y="1277018"/>
              <a:chExt cx="702832" cy="533758"/>
            </a:xfrm>
          </p:grpSpPr>
          <p:sp>
            <p:nvSpPr>
              <p:cNvPr id="8186" name="Google Shape;8186;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8"/>
            <p:cNvGrpSpPr/>
            <p:nvPr/>
          </p:nvGrpSpPr>
          <p:grpSpPr>
            <a:xfrm>
              <a:off x="931170" y="1306653"/>
              <a:ext cx="647179" cy="474455"/>
              <a:chOff x="931170" y="1306653"/>
              <a:chExt cx="647179" cy="474455"/>
            </a:xfrm>
          </p:grpSpPr>
          <p:sp>
            <p:nvSpPr>
              <p:cNvPr id="8189" name="Google Shape;8189;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8"/>
          <p:cNvGrpSpPr/>
          <p:nvPr/>
        </p:nvGrpSpPr>
        <p:grpSpPr>
          <a:xfrm>
            <a:off x="3948600" y="971313"/>
            <a:ext cx="634656" cy="699982"/>
            <a:chOff x="5985650" y="2860025"/>
            <a:chExt cx="1396075" cy="1539775"/>
          </a:xfrm>
        </p:grpSpPr>
        <p:sp>
          <p:nvSpPr>
            <p:cNvPr id="8193" name="Google Shape;8193;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8"/>
          <p:cNvGrpSpPr/>
          <p:nvPr/>
        </p:nvGrpSpPr>
        <p:grpSpPr>
          <a:xfrm>
            <a:off x="4704250" y="971306"/>
            <a:ext cx="725845" cy="699975"/>
            <a:chOff x="4249973" y="1201875"/>
            <a:chExt cx="1958568" cy="1888762"/>
          </a:xfrm>
        </p:grpSpPr>
        <p:sp>
          <p:nvSpPr>
            <p:cNvPr id="8226" name="Google Shape;8226;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8"/>
            <p:cNvGrpSpPr/>
            <p:nvPr/>
          </p:nvGrpSpPr>
          <p:grpSpPr>
            <a:xfrm>
              <a:off x="5853086" y="1789142"/>
              <a:ext cx="355454" cy="1048099"/>
              <a:chOff x="5576108" y="2016725"/>
              <a:chExt cx="565200" cy="1666560"/>
            </a:xfrm>
          </p:grpSpPr>
          <p:sp>
            <p:nvSpPr>
              <p:cNvPr id="8228" name="Google Shape;8228;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9" name="Google Shape;8229;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8"/>
            <p:cNvGrpSpPr/>
            <p:nvPr/>
          </p:nvGrpSpPr>
          <p:grpSpPr>
            <a:xfrm>
              <a:off x="4869455" y="2691676"/>
              <a:ext cx="1013897" cy="398961"/>
              <a:chOff x="4012057" y="3451825"/>
              <a:chExt cx="1612175" cy="634379"/>
            </a:xfrm>
          </p:grpSpPr>
          <p:sp>
            <p:nvSpPr>
              <p:cNvPr id="8231" name="Google Shape;8231;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2" name="Google Shape;8232;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8"/>
            <p:cNvGrpSpPr/>
            <p:nvPr/>
          </p:nvGrpSpPr>
          <p:grpSpPr>
            <a:xfrm>
              <a:off x="4276937" y="2155961"/>
              <a:ext cx="651965" cy="891358"/>
              <a:chOff x="3069908" y="2599997"/>
              <a:chExt cx="1036675" cy="1417328"/>
            </a:xfrm>
          </p:grpSpPr>
          <p:sp>
            <p:nvSpPr>
              <p:cNvPr id="8234" name="Google Shape;8234;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5" name="Google Shape;8235;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68"/>
            <p:cNvGrpSpPr/>
            <p:nvPr/>
          </p:nvGrpSpPr>
          <p:grpSpPr>
            <a:xfrm>
              <a:off x="5054918" y="1201875"/>
              <a:ext cx="999548" cy="602711"/>
              <a:chOff x="4306958" y="1082925"/>
              <a:chExt cx="1589359" cy="958358"/>
            </a:xfrm>
          </p:grpSpPr>
          <p:sp>
            <p:nvSpPr>
              <p:cNvPr id="8237" name="Google Shape;8237;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8" name="Google Shape;8238;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68"/>
            <p:cNvGrpSpPr/>
            <p:nvPr/>
          </p:nvGrpSpPr>
          <p:grpSpPr>
            <a:xfrm>
              <a:off x="4249973" y="1303451"/>
              <a:ext cx="799317" cy="841334"/>
              <a:chOff x="3027033" y="1244439"/>
              <a:chExt cx="1270977" cy="1337786"/>
            </a:xfrm>
          </p:grpSpPr>
          <p:sp>
            <p:nvSpPr>
              <p:cNvPr id="8240" name="Google Shape;8240;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41" name="Google Shape;8241;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2" name="Google Shape;8242;p68"/>
          <p:cNvGrpSpPr/>
          <p:nvPr/>
        </p:nvGrpSpPr>
        <p:grpSpPr>
          <a:xfrm>
            <a:off x="4057114" y="1858087"/>
            <a:ext cx="750769" cy="683784"/>
            <a:chOff x="4204684" y="2104422"/>
            <a:chExt cx="699822" cy="637382"/>
          </a:xfrm>
        </p:grpSpPr>
        <p:grpSp>
          <p:nvGrpSpPr>
            <p:cNvPr id="8243" name="Google Shape;8243;p68"/>
            <p:cNvGrpSpPr/>
            <p:nvPr/>
          </p:nvGrpSpPr>
          <p:grpSpPr>
            <a:xfrm>
              <a:off x="4204684" y="2430067"/>
              <a:ext cx="342957" cy="311738"/>
              <a:chOff x="4204684" y="2430067"/>
              <a:chExt cx="342957" cy="311738"/>
            </a:xfrm>
          </p:grpSpPr>
          <p:sp>
            <p:nvSpPr>
              <p:cNvPr id="8244" name="Google Shape;8244;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68"/>
            <p:cNvGrpSpPr/>
            <p:nvPr/>
          </p:nvGrpSpPr>
          <p:grpSpPr>
            <a:xfrm>
              <a:off x="4561586" y="2430067"/>
              <a:ext cx="342920" cy="311738"/>
              <a:chOff x="4561586" y="2430067"/>
              <a:chExt cx="342920" cy="311738"/>
            </a:xfrm>
          </p:grpSpPr>
          <p:sp>
            <p:nvSpPr>
              <p:cNvPr id="8247" name="Google Shape;8247;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8"/>
            <p:cNvGrpSpPr/>
            <p:nvPr/>
          </p:nvGrpSpPr>
          <p:grpSpPr>
            <a:xfrm>
              <a:off x="4561586" y="2104422"/>
              <a:ext cx="342920" cy="311738"/>
              <a:chOff x="4561586" y="2104422"/>
              <a:chExt cx="342920" cy="311738"/>
            </a:xfrm>
          </p:grpSpPr>
          <p:sp>
            <p:nvSpPr>
              <p:cNvPr id="8250" name="Google Shape;8250;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68"/>
            <p:cNvGrpSpPr/>
            <p:nvPr/>
          </p:nvGrpSpPr>
          <p:grpSpPr>
            <a:xfrm>
              <a:off x="4204684" y="2104422"/>
              <a:ext cx="342957" cy="311664"/>
              <a:chOff x="4204684" y="2104422"/>
              <a:chExt cx="342957" cy="311664"/>
            </a:xfrm>
          </p:grpSpPr>
          <p:sp>
            <p:nvSpPr>
              <p:cNvPr id="8253" name="Google Shape;8253;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5" name="Google Shape;8255;p68"/>
          <p:cNvGrpSpPr/>
          <p:nvPr/>
        </p:nvGrpSpPr>
        <p:grpSpPr>
          <a:xfrm>
            <a:off x="5521547" y="971301"/>
            <a:ext cx="660591" cy="688867"/>
            <a:chOff x="5830645" y="1267368"/>
            <a:chExt cx="530340" cy="553040"/>
          </a:xfrm>
        </p:grpSpPr>
        <p:sp>
          <p:nvSpPr>
            <p:cNvPr id="8256" name="Google Shape;8256;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7" name="Google Shape;8257;p68"/>
            <p:cNvGrpSpPr/>
            <p:nvPr/>
          </p:nvGrpSpPr>
          <p:grpSpPr>
            <a:xfrm>
              <a:off x="5830645" y="1267368"/>
              <a:ext cx="259743" cy="269909"/>
              <a:chOff x="5830645" y="1267368"/>
              <a:chExt cx="259743" cy="269909"/>
            </a:xfrm>
          </p:grpSpPr>
          <p:sp>
            <p:nvSpPr>
              <p:cNvPr id="8258" name="Google Shape;8258;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8"/>
            <p:cNvGrpSpPr/>
            <p:nvPr/>
          </p:nvGrpSpPr>
          <p:grpSpPr>
            <a:xfrm>
              <a:off x="6101293" y="1267368"/>
              <a:ext cx="259692" cy="269909"/>
              <a:chOff x="6101293" y="1267368"/>
              <a:chExt cx="259692" cy="269909"/>
            </a:xfrm>
          </p:grpSpPr>
          <p:sp>
            <p:nvSpPr>
              <p:cNvPr id="8261" name="Google Shape;8261;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8"/>
            <p:cNvGrpSpPr/>
            <p:nvPr/>
          </p:nvGrpSpPr>
          <p:grpSpPr>
            <a:xfrm>
              <a:off x="5830645" y="1550500"/>
              <a:ext cx="259692" cy="269909"/>
              <a:chOff x="5830645" y="1550500"/>
              <a:chExt cx="259692" cy="269909"/>
            </a:xfrm>
          </p:grpSpPr>
          <p:sp>
            <p:nvSpPr>
              <p:cNvPr id="8264" name="Google Shape;8264;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8"/>
            <p:cNvGrpSpPr/>
            <p:nvPr/>
          </p:nvGrpSpPr>
          <p:grpSpPr>
            <a:xfrm>
              <a:off x="6101293" y="1550500"/>
              <a:ext cx="259692" cy="269909"/>
              <a:chOff x="6101293" y="1550500"/>
              <a:chExt cx="259692" cy="269909"/>
            </a:xfrm>
          </p:grpSpPr>
          <p:sp>
            <p:nvSpPr>
              <p:cNvPr id="8267" name="Google Shape;8267;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9" name="Google Shape;8269;p68"/>
          <p:cNvGrpSpPr/>
          <p:nvPr/>
        </p:nvGrpSpPr>
        <p:grpSpPr>
          <a:xfrm>
            <a:off x="723700" y="1861760"/>
            <a:ext cx="697154" cy="679574"/>
            <a:chOff x="2679875" y="2361475"/>
            <a:chExt cx="780425" cy="760575"/>
          </a:xfrm>
        </p:grpSpPr>
        <p:sp>
          <p:nvSpPr>
            <p:cNvPr id="8270" name="Google Shape;8270;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68"/>
          <p:cNvGrpSpPr/>
          <p:nvPr/>
        </p:nvGrpSpPr>
        <p:grpSpPr>
          <a:xfrm>
            <a:off x="3122859" y="971352"/>
            <a:ext cx="735829" cy="684547"/>
            <a:chOff x="3351965" y="1148808"/>
            <a:chExt cx="750770" cy="698375"/>
          </a:xfrm>
        </p:grpSpPr>
        <p:grpSp>
          <p:nvGrpSpPr>
            <p:cNvPr id="8277" name="Google Shape;8277;p68"/>
            <p:cNvGrpSpPr/>
            <p:nvPr/>
          </p:nvGrpSpPr>
          <p:grpSpPr>
            <a:xfrm>
              <a:off x="3586796" y="1148808"/>
              <a:ext cx="294857" cy="286830"/>
              <a:chOff x="3750225" y="1774000"/>
              <a:chExt cx="149575" cy="145525"/>
            </a:xfrm>
          </p:grpSpPr>
          <p:sp>
            <p:nvSpPr>
              <p:cNvPr id="8278" name="Google Shape;8278;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68"/>
            <p:cNvGrpSpPr/>
            <p:nvPr/>
          </p:nvGrpSpPr>
          <p:grpSpPr>
            <a:xfrm>
              <a:off x="3779245" y="1375768"/>
              <a:ext cx="323490" cy="286978"/>
              <a:chOff x="3847850" y="1889150"/>
              <a:chExt cx="164100" cy="145600"/>
            </a:xfrm>
          </p:grpSpPr>
          <p:sp>
            <p:nvSpPr>
              <p:cNvPr id="8281" name="Google Shape;8281;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68"/>
            <p:cNvGrpSpPr/>
            <p:nvPr/>
          </p:nvGrpSpPr>
          <p:grpSpPr>
            <a:xfrm>
              <a:off x="3351965" y="1330435"/>
              <a:ext cx="295449" cy="285401"/>
              <a:chOff x="3631100" y="1866150"/>
              <a:chExt cx="149875" cy="144800"/>
            </a:xfrm>
          </p:grpSpPr>
          <p:sp>
            <p:nvSpPr>
              <p:cNvPr id="8284" name="Google Shape;8284;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8"/>
            <p:cNvGrpSpPr/>
            <p:nvPr/>
          </p:nvGrpSpPr>
          <p:grpSpPr>
            <a:xfrm>
              <a:off x="3548208" y="1560352"/>
              <a:ext cx="294808" cy="286830"/>
              <a:chOff x="3730650" y="1982800"/>
              <a:chExt cx="149550" cy="145525"/>
            </a:xfrm>
          </p:grpSpPr>
          <p:sp>
            <p:nvSpPr>
              <p:cNvPr id="8287" name="Google Shape;8287;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9" name="Google Shape;8289;p68"/>
          <p:cNvGrpSpPr/>
          <p:nvPr/>
        </p:nvGrpSpPr>
        <p:grpSpPr>
          <a:xfrm>
            <a:off x="7624512" y="971306"/>
            <a:ext cx="804565" cy="677795"/>
            <a:chOff x="7636443" y="1204988"/>
            <a:chExt cx="804565" cy="677795"/>
          </a:xfrm>
        </p:grpSpPr>
        <p:grpSp>
          <p:nvGrpSpPr>
            <p:cNvPr id="8290" name="Google Shape;8290;p68"/>
            <p:cNvGrpSpPr/>
            <p:nvPr/>
          </p:nvGrpSpPr>
          <p:grpSpPr>
            <a:xfrm>
              <a:off x="7636443" y="1509705"/>
              <a:ext cx="804565" cy="373078"/>
              <a:chOff x="7636443" y="1509705"/>
              <a:chExt cx="804565" cy="373078"/>
            </a:xfrm>
          </p:grpSpPr>
          <p:sp>
            <p:nvSpPr>
              <p:cNvPr id="8291" name="Google Shape;8291;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8"/>
            <p:cNvGrpSpPr/>
            <p:nvPr/>
          </p:nvGrpSpPr>
          <p:grpSpPr>
            <a:xfrm>
              <a:off x="7636443" y="1408133"/>
              <a:ext cx="804565" cy="373078"/>
              <a:chOff x="7636443" y="1408133"/>
              <a:chExt cx="804565" cy="373078"/>
            </a:xfrm>
          </p:grpSpPr>
          <p:sp>
            <p:nvSpPr>
              <p:cNvPr id="8294" name="Google Shape;8294;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68"/>
            <p:cNvGrpSpPr/>
            <p:nvPr/>
          </p:nvGrpSpPr>
          <p:grpSpPr>
            <a:xfrm>
              <a:off x="7636443" y="1306560"/>
              <a:ext cx="804565" cy="373078"/>
              <a:chOff x="7636443" y="1306560"/>
              <a:chExt cx="804565" cy="373078"/>
            </a:xfrm>
          </p:grpSpPr>
          <p:sp>
            <p:nvSpPr>
              <p:cNvPr id="8297" name="Google Shape;8297;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68"/>
            <p:cNvGrpSpPr/>
            <p:nvPr/>
          </p:nvGrpSpPr>
          <p:grpSpPr>
            <a:xfrm>
              <a:off x="7636443" y="1204988"/>
              <a:ext cx="804565" cy="373078"/>
              <a:chOff x="7636443" y="1204988"/>
              <a:chExt cx="804565" cy="373078"/>
            </a:xfrm>
          </p:grpSpPr>
          <p:sp>
            <p:nvSpPr>
              <p:cNvPr id="8300" name="Google Shape;8300;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2" name="Google Shape;8302;p68"/>
          <p:cNvGrpSpPr/>
          <p:nvPr/>
        </p:nvGrpSpPr>
        <p:grpSpPr>
          <a:xfrm>
            <a:off x="4963358" y="1878721"/>
            <a:ext cx="661339" cy="661188"/>
            <a:chOff x="3990000" y="975400"/>
            <a:chExt cx="3934200" cy="3933300"/>
          </a:xfrm>
        </p:grpSpPr>
        <p:sp>
          <p:nvSpPr>
            <p:cNvPr id="8303" name="Google Shape;8303;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8"/>
          <p:cNvGrpSpPr/>
          <p:nvPr/>
        </p:nvGrpSpPr>
        <p:grpSpPr>
          <a:xfrm>
            <a:off x="6607006" y="1857359"/>
            <a:ext cx="868881" cy="684241"/>
            <a:chOff x="6598259" y="2078634"/>
            <a:chExt cx="868881" cy="684241"/>
          </a:xfrm>
        </p:grpSpPr>
        <p:sp>
          <p:nvSpPr>
            <p:cNvPr id="8308" name="Google Shape;8308;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4" name="Google Shape;8314;p68"/>
            <p:cNvGrpSpPr/>
            <p:nvPr/>
          </p:nvGrpSpPr>
          <p:grpSpPr>
            <a:xfrm>
              <a:off x="6808175" y="2078634"/>
              <a:ext cx="452229" cy="684241"/>
              <a:chOff x="6808175" y="2078634"/>
              <a:chExt cx="452229" cy="684241"/>
            </a:xfrm>
          </p:grpSpPr>
          <p:sp>
            <p:nvSpPr>
              <p:cNvPr id="8315" name="Google Shape;8315;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1" name="Google Shape;8321;p68"/>
              <p:cNvGrpSpPr/>
              <p:nvPr/>
            </p:nvGrpSpPr>
            <p:grpSpPr>
              <a:xfrm>
                <a:off x="6821586" y="2078634"/>
                <a:ext cx="426871" cy="684241"/>
                <a:chOff x="6821586" y="2078634"/>
                <a:chExt cx="426871" cy="684241"/>
              </a:xfrm>
            </p:grpSpPr>
            <p:grpSp>
              <p:nvGrpSpPr>
                <p:cNvPr id="8322" name="Google Shape;8322;p68"/>
                <p:cNvGrpSpPr/>
                <p:nvPr/>
              </p:nvGrpSpPr>
              <p:grpSpPr>
                <a:xfrm>
                  <a:off x="6821586" y="2078634"/>
                  <a:ext cx="426871" cy="684241"/>
                  <a:chOff x="6821586" y="2078634"/>
                  <a:chExt cx="426871" cy="684241"/>
                </a:xfrm>
              </p:grpSpPr>
              <p:sp>
                <p:nvSpPr>
                  <p:cNvPr id="8323" name="Google Shape;8323;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48" name="Google Shape;8348;p68"/>
          <p:cNvGrpSpPr/>
          <p:nvPr/>
        </p:nvGrpSpPr>
        <p:grpSpPr>
          <a:xfrm>
            <a:off x="5780173" y="1862968"/>
            <a:ext cx="671358" cy="671358"/>
            <a:chOff x="6535625" y="760425"/>
            <a:chExt cx="1665900" cy="1665900"/>
          </a:xfrm>
        </p:grpSpPr>
        <p:sp>
          <p:nvSpPr>
            <p:cNvPr id="8349" name="Google Shape;8349;p6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68"/>
          <p:cNvGrpSpPr/>
          <p:nvPr/>
        </p:nvGrpSpPr>
        <p:grpSpPr>
          <a:xfrm>
            <a:off x="716989" y="3531368"/>
            <a:ext cx="1340789" cy="640830"/>
            <a:chOff x="238125" y="1151100"/>
            <a:chExt cx="7139450" cy="3412300"/>
          </a:xfrm>
        </p:grpSpPr>
        <p:sp>
          <p:nvSpPr>
            <p:cNvPr id="8354" name="Google Shape;8354;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8"/>
          <p:cNvGrpSpPr/>
          <p:nvPr/>
        </p:nvGrpSpPr>
        <p:grpSpPr>
          <a:xfrm>
            <a:off x="5584212" y="2734649"/>
            <a:ext cx="985357" cy="585764"/>
            <a:chOff x="5145061" y="2881789"/>
            <a:chExt cx="1107641" cy="658458"/>
          </a:xfrm>
        </p:grpSpPr>
        <p:grpSp>
          <p:nvGrpSpPr>
            <p:cNvPr id="8367" name="Google Shape;8367;p68"/>
            <p:cNvGrpSpPr/>
            <p:nvPr/>
          </p:nvGrpSpPr>
          <p:grpSpPr>
            <a:xfrm>
              <a:off x="5722989" y="3244587"/>
              <a:ext cx="529713" cy="295659"/>
              <a:chOff x="5722989" y="3244587"/>
              <a:chExt cx="529713" cy="295659"/>
            </a:xfrm>
          </p:grpSpPr>
          <p:sp>
            <p:nvSpPr>
              <p:cNvPr id="8368" name="Google Shape;8368;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69" name="Google Shape;8369;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0" name="Google Shape;8370;p68"/>
            <p:cNvGrpSpPr/>
            <p:nvPr/>
          </p:nvGrpSpPr>
          <p:grpSpPr>
            <a:xfrm>
              <a:off x="5145061" y="3244587"/>
              <a:ext cx="536807" cy="295659"/>
              <a:chOff x="5145061" y="3244587"/>
              <a:chExt cx="536807" cy="295659"/>
            </a:xfrm>
          </p:grpSpPr>
          <p:sp>
            <p:nvSpPr>
              <p:cNvPr id="8371" name="Google Shape;8371;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2" name="Google Shape;8372;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3" name="Google Shape;8373;p68"/>
            <p:cNvGrpSpPr/>
            <p:nvPr/>
          </p:nvGrpSpPr>
          <p:grpSpPr>
            <a:xfrm>
              <a:off x="5341327" y="2898245"/>
              <a:ext cx="532309" cy="614891"/>
              <a:chOff x="5341327" y="2898245"/>
              <a:chExt cx="532309" cy="614891"/>
            </a:xfrm>
          </p:grpSpPr>
          <p:sp>
            <p:nvSpPr>
              <p:cNvPr id="8374" name="Google Shape;8374;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5" name="Google Shape;8375;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6" name="Google Shape;8376;p68"/>
            <p:cNvGrpSpPr/>
            <p:nvPr/>
          </p:nvGrpSpPr>
          <p:grpSpPr>
            <a:xfrm>
              <a:off x="5532290" y="2881789"/>
              <a:ext cx="620516" cy="305456"/>
              <a:chOff x="5532290" y="2881789"/>
              <a:chExt cx="620516" cy="305456"/>
            </a:xfrm>
          </p:grpSpPr>
          <p:sp>
            <p:nvSpPr>
              <p:cNvPr id="8377" name="Google Shape;8377;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8" name="Google Shape;8378;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79" name="Google Shape;8379;p68"/>
          <p:cNvGrpSpPr/>
          <p:nvPr/>
        </p:nvGrpSpPr>
        <p:grpSpPr>
          <a:xfrm>
            <a:off x="8163135" y="3526707"/>
            <a:ext cx="269068" cy="645491"/>
            <a:chOff x="7026852" y="3311869"/>
            <a:chExt cx="434331" cy="1041954"/>
          </a:xfrm>
        </p:grpSpPr>
        <p:sp>
          <p:nvSpPr>
            <p:cNvPr id="8380" name="Google Shape;8380;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68"/>
          <p:cNvGrpSpPr/>
          <p:nvPr/>
        </p:nvGrpSpPr>
        <p:grpSpPr>
          <a:xfrm>
            <a:off x="6179716" y="3565945"/>
            <a:ext cx="293882" cy="293836"/>
            <a:chOff x="4873519" y="3311869"/>
            <a:chExt cx="499374" cy="499296"/>
          </a:xfrm>
        </p:grpSpPr>
        <p:sp>
          <p:nvSpPr>
            <p:cNvPr id="8384" name="Google Shape;8384;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68"/>
          <p:cNvGrpSpPr/>
          <p:nvPr/>
        </p:nvGrpSpPr>
        <p:grpSpPr>
          <a:xfrm>
            <a:off x="6179716" y="3878316"/>
            <a:ext cx="293882" cy="293882"/>
            <a:chOff x="4873519" y="3875839"/>
            <a:chExt cx="499374" cy="499374"/>
          </a:xfrm>
        </p:grpSpPr>
        <p:sp>
          <p:nvSpPr>
            <p:cNvPr id="8387" name="Google Shape;8387;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68"/>
          <p:cNvGrpSpPr/>
          <p:nvPr/>
        </p:nvGrpSpPr>
        <p:grpSpPr>
          <a:xfrm>
            <a:off x="2410244" y="1850269"/>
            <a:ext cx="698104" cy="698208"/>
            <a:chOff x="2565073" y="2075876"/>
            <a:chExt cx="672482" cy="672518"/>
          </a:xfrm>
        </p:grpSpPr>
        <p:sp>
          <p:nvSpPr>
            <p:cNvPr id="8390" name="Google Shape;8390;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8"/>
          <p:cNvGrpSpPr/>
          <p:nvPr/>
        </p:nvGrpSpPr>
        <p:grpSpPr>
          <a:xfrm>
            <a:off x="5633655" y="3534869"/>
            <a:ext cx="438354" cy="637329"/>
            <a:chOff x="1697726" y="3244179"/>
            <a:chExt cx="788124" cy="1146069"/>
          </a:xfrm>
        </p:grpSpPr>
        <p:sp>
          <p:nvSpPr>
            <p:cNvPr id="8397" name="Google Shape;8397;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68"/>
          <p:cNvGrpSpPr/>
          <p:nvPr/>
        </p:nvGrpSpPr>
        <p:grpSpPr>
          <a:xfrm>
            <a:off x="7634869" y="1863232"/>
            <a:ext cx="799565" cy="670282"/>
            <a:chOff x="7617850" y="2063282"/>
            <a:chExt cx="799565" cy="670282"/>
          </a:xfrm>
        </p:grpSpPr>
        <p:cxnSp>
          <p:nvCxnSpPr>
            <p:cNvPr id="8401" name="Google Shape;8401;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2" name="Google Shape;8402;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3" name="Google Shape;8403;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4" name="Google Shape;8404;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5" name="Google Shape;8405;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06" name="Google Shape;8406;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07" name="Google Shape;8407;p68"/>
            <p:cNvGrpSpPr/>
            <p:nvPr/>
          </p:nvGrpSpPr>
          <p:grpSpPr>
            <a:xfrm>
              <a:off x="7734309" y="2063282"/>
              <a:ext cx="570957" cy="620095"/>
              <a:chOff x="7734309" y="2063282"/>
              <a:chExt cx="570957" cy="620095"/>
            </a:xfrm>
          </p:grpSpPr>
          <p:grpSp>
            <p:nvGrpSpPr>
              <p:cNvPr id="8408" name="Google Shape;8408;p68"/>
              <p:cNvGrpSpPr/>
              <p:nvPr/>
            </p:nvGrpSpPr>
            <p:grpSpPr>
              <a:xfrm>
                <a:off x="8031573" y="2063282"/>
                <a:ext cx="273693" cy="620095"/>
                <a:chOff x="8031573" y="2063282"/>
                <a:chExt cx="273693" cy="620095"/>
              </a:xfrm>
            </p:grpSpPr>
            <p:sp>
              <p:nvSpPr>
                <p:cNvPr id="8409" name="Google Shape;8409;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8"/>
              <p:cNvGrpSpPr/>
              <p:nvPr/>
            </p:nvGrpSpPr>
            <p:grpSpPr>
              <a:xfrm flipH="1">
                <a:off x="7734309" y="2063282"/>
                <a:ext cx="273693" cy="620095"/>
                <a:chOff x="8031573" y="2063282"/>
                <a:chExt cx="273693" cy="620095"/>
              </a:xfrm>
            </p:grpSpPr>
            <p:sp>
              <p:nvSpPr>
                <p:cNvPr id="8414" name="Google Shape;8414;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418" name="Google Shape;8418;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0" name="Google Shape;8420;p68"/>
          <p:cNvGrpSpPr/>
          <p:nvPr/>
        </p:nvGrpSpPr>
        <p:grpSpPr>
          <a:xfrm>
            <a:off x="7821475" y="2716715"/>
            <a:ext cx="602567" cy="601884"/>
            <a:chOff x="1186975" y="238125"/>
            <a:chExt cx="5244275" cy="5238325"/>
          </a:xfrm>
        </p:grpSpPr>
        <p:sp>
          <p:nvSpPr>
            <p:cNvPr id="8421" name="Google Shape;8421;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8"/>
          <p:cNvGrpSpPr/>
          <p:nvPr/>
        </p:nvGrpSpPr>
        <p:grpSpPr>
          <a:xfrm>
            <a:off x="3264213" y="1856199"/>
            <a:ext cx="651848" cy="687338"/>
            <a:chOff x="3400515" y="2056248"/>
            <a:chExt cx="698134" cy="735987"/>
          </a:xfrm>
        </p:grpSpPr>
        <p:grpSp>
          <p:nvGrpSpPr>
            <p:cNvPr id="8426" name="Google Shape;8426;p68"/>
            <p:cNvGrpSpPr/>
            <p:nvPr/>
          </p:nvGrpSpPr>
          <p:grpSpPr>
            <a:xfrm>
              <a:off x="3400515" y="2283913"/>
              <a:ext cx="312919" cy="219900"/>
              <a:chOff x="3400515" y="2283913"/>
              <a:chExt cx="312919" cy="219900"/>
            </a:xfrm>
          </p:grpSpPr>
          <p:sp>
            <p:nvSpPr>
              <p:cNvPr id="8427" name="Google Shape;8427;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28" name="Google Shape;8428;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429" name="Google Shape;8429;p68"/>
            <p:cNvGrpSpPr/>
            <p:nvPr/>
          </p:nvGrpSpPr>
          <p:grpSpPr>
            <a:xfrm>
              <a:off x="3547823" y="2461089"/>
              <a:ext cx="219900" cy="331146"/>
              <a:chOff x="3547823" y="2461089"/>
              <a:chExt cx="219900" cy="331146"/>
            </a:xfrm>
          </p:grpSpPr>
          <p:sp>
            <p:nvSpPr>
              <p:cNvPr id="8430" name="Google Shape;8430;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1" name="Google Shape;8431;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432" name="Google Shape;8432;p68"/>
            <p:cNvGrpSpPr/>
            <p:nvPr/>
          </p:nvGrpSpPr>
          <p:grpSpPr>
            <a:xfrm>
              <a:off x="3734138" y="2461089"/>
              <a:ext cx="219900" cy="331146"/>
              <a:chOff x="3734138" y="2461089"/>
              <a:chExt cx="219900" cy="331146"/>
            </a:xfrm>
          </p:grpSpPr>
          <p:sp>
            <p:nvSpPr>
              <p:cNvPr id="8433" name="Google Shape;8433;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4" name="Google Shape;8434;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435" name="Google Shape;8435;p68"/>
            <p:cNvGrpSpPr/>
            <p:nvPr/>
          </p:nvGrpSpPr>
          <p:grpSpPr>
            <a:xfrm>
              <a:off x="3787560" y="2281742"/>
              <a:ext cx="311089" cy="219900"/>
              <a:chOff x="3787560" y="2281742"/>
              <a:chExt cx="311089" cy="219900"/>
            </a:xfrm>
          </p:grpSpPr>
          <p:sp>
            <p:nvSpPr>
              <p:cNvPr id="8436" name="Google Shape;8436;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7" name="Google Shape;8437;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438" name="Google Shape;8438;p68"/>
            <p:cNvGrpSpPr/>
            <p:nvPr/>
          </p:nvGrpSpPr>
          <p:grpSpPr>
            <a:xfrm>
              <a:off x="3637290" y="2056248"/>
              <a:ext cx="219900" cy="330736"/>
              <a:chOff x="3637290" y="2056248"/>
              <a:chExt cx="219900" cy="330736"/>
            </a:xfrm>
          </p:grpSpPr>
          <p:sp>
            <p:nvSpPr>
              <p:cNvPr id="8439" name="Google Shape;8439;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40" name="Google Shape;8440;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441" name="Google Shape;8441;p68"/>
          <p:cNvGrpSpPr/>
          <p:nvPr/>
        </p:nvGrpSpPr>
        <p:grpSpPr>
          <a:xfrm>
            <a:off x="2555919" y="2726205"/>
            <a:ext cx="1268144" cy="592394"/>
            <a:chOff x="238125" y="1188750"/>
            <a:chExt cx="7140450" cy="3335550"/>
          </a:xfrm>
        </p:grpSpPr>
        <p:sp>
          <p:nvSpPr>
            <p:cNvPr id="8442" name="Google Shape;8442;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8"/>
          <p:cNvGrpSpPr/>
          <p:nvPr/>
        </p:nvGrpSpPr>
        <p:grpSpPr>
          <a:xfrm>
            <a:off x="6663819" y="2728360"/>
            <a:ext cx="1053944" cy="590147"/>
            <a:chOff x="238125" y="1335475"/>
            <a:chExt cx="5418735" cy="3034175"/>
          </a:xfrm>
        </p:grpSpPr>
        <p:sp>
          <p:nvSpPr>
            <p:cNvPr id="8448" name="Google Shape;8448;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8"/>
          <p:cNvGrpSpPr/>
          <p:nvPr/>
        </p:nvGrpSpPr>
        <p:grpSpPr>
          <a:xfrm>
            <a:off x="4094628" y="3533259"/>
            <a:ext cx="1268207" cy="638939"/>
            <a:chOff x="3967651" y="3645904"/>
            <a:chExt cx="1479304" cy="745292"/>
          </a:xfrm>
        </p:grpSpPr>
        <p:grpSp>
          <p:nvGrpSpPr>
            <p:cNvPr id="8452" name="Google Shape;8452;p68"/>
            <p:cNvGrpSpPr/>
            <p:nvPr/>
          </p:nvGrpSpPr>
          <p:grpSpPr>
            <a:xfrm>
              <a:off x="3967651" y="4009026"/>
              <a:ext cx="1479304" cy="382170"/>
              <a:chOff x="3967651" y="4009026"/>
              <a:chExt cx="1479304" cy="382170"/>
            </a:xfrm>
          </p:grpSpPr>
          <p:grpSp>
            <p:nvGrpSpPr>
              <p:cNvPr id="8453" name="Google Shape;8453;p68"/>
              <p:cNvGrpSpPr/>
              <p:nvPr/>
            </p:nvGrpSpPr>
            <p:grpSpPr>
              <a:xfrm>
                <a:off x="4892216" y="4195630"/>
                <a:ext cx="554739" cy="195566"/>
                <a:chOff x="3604375" y="4892160"/>
                <a:chExt cx="1651500" cy="582215"/>
              </a:xfrm>
            </p:grpSpPr>
            <p:sp>
              <p:nvSpPr>
                <p:cNvPr id="8454" name="Google Shape;8454;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8"/>
              <p:cNvGrpSpPr/>
              <p:nvPr/>
            </p:nvGrpSpPr>
            <p:grpSpPr>
              <a:xfrm>
                <a:off x="3967651" y="4146303"/>
                <a:ext cx="579402" cy="244893"/>
                <a:chOff x="851875" y="4745310"/>
                <a:chExt cx="1724925" cy="729065"/>
              </a:xfrm>
            </p:grpSpPr>
            <p:sp>
              <p:nvSpPr>
                <p:cNvPr id="8457" name="Google Shape;8457;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8"/>
              <p:cNvGrpSpPr/>
              <p:nvPr/>
            </p:nvGrpSpPr>
            <p:grpSpPr>
              <a:xfrm>
                <a:off x="4460753" y="4009026"/>
                <a:ext cx="493110" cy="382170"/>
                <a:chOff x="2319875" y="4336625"/>
                <a:chExt cx="1468025" cy="1137750"/>
              </a:xfrm>
            </p:grpSpPr>
            <p:sp>
              <p:nvSpPr>
                <p:cNvPr id="8460" name="Google Shape;8460;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68"/>
            <p:cNvGrpSpPr/>
            <p:nvPr/>
          </p:nvGrpSpPr>
          <p:grpSpPr>
            <a:xfrm>
              <a:off x="4479443" y="3645904"/>
              <a:ext cx="455965" cy="388789"/>
              <a:chOff x="2957425" y="238100"/>
              <a:chExt cx="1910200" cy="1628775"/>
            </a:xfrm>
          </p:grpSpPr>
          <p:sp>
            <p:nvSpPr>
              <p:cNvPr id="8463" name="Google Shape;8463;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3" name="Google Shape;8473;p68"/>
          <p:cNvGrpSpPr/>
          <p:nvPr/>
        </p:nvGrpSpPr>
        <p:grpSpPr>
          <a:xfrm>
            <a:off x="2480742" y="3534460"/>
            <a:ext cx="1243128" cy="637739"/>
            <a:chOff x="2496310" y="3693351"/>
            <a:chExt cx="1342906" cy="688926"/>
          </a:xfrm>
        </p:grpSpPr>
        <p:grpSp>
          <p:nvGrpSpPr>
            <p:cNvPr id="8474" name="Google Shape;8474;p68"/>
            <p:cNvGrpSpPr/>
            <p:nvPr/>
          </p:nvGrpSpPr>
          <p:grpSpPr>
            <a:xfrm>
              <a:off x="2496310" y="3693351"/>
              <a:ext cx="1342906" cy="688875"/>
              <a:chOff x="2496310" y="3693351"/>
              <a:chExt cx="1342906" cy="688875"/>
            </a:xfrm>
          </p:grpSpPr>
          <p:sp>
            <p:nvSpPr>
              <p:cNvPr id="8475" name="Google Shape;8475;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1" name="Google Shape;8481;p68"/>
              <p:cNvCxnSpPr>
                <a:stCxn id="847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482" name="Google Shape;8482;p68"/>
              <p:cNvCxnSpPr>
                <a:stCxn id="847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483" name="Google Shape;8483;p68"/>
              <p:cNvCxnSpPr>
                <a:stCxn id="847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84" name="Google Shape;8484;p68"/>
              <p:cNvCxnSpPr>
                <a:stCxn id="848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85" name="Google Shape;8485;p68"/>
              <p:cNvCxnSpPr>
                <a:stCxn id="847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86" name="Google Shape;8486;p68"/>
            <p:cNvGrpSpPr/>
            <p:nvPr/>
          </p:nvGrpSpPr>
          <p:grpSpPr>
            <a:xfrm>
              <a:off x="2675275" y="3930557"/>
              <a:ext cx="1003306" cy="451719"/>
              <a:chOff x="2675275" y="4174282"/>
              <a:chExt cx="1003306" cy="451719"/>
            </a:xfrm>
          </p:grpSpPr>
          <p:sp>
            <p:nvSpPr>
              <p:cNvPr id="8487" name="Google Shape;8487;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68"/>
          <p:cNvGrpSpPr/>
          <p:nvPr/>
        </p:nvGrpSpPr>
        <p:grpSpPr>
          <a:xfrm>
            <a:off x="1654412" y="971306"/>
            <a:ext cx="574511" cy="874709"/>
            <a:chOff x="1715404" y="1112080"/>
            <a:chExt cx="642270" cy="977984"/>
          </a:xfrm>
        </p:grpSpPr>
        <p:grpSp>
          <p:nvGrpSpPr>
            <p:cNvPr id="8491" name="Google Shape;8491;p68"/>
            <p:cNvGrpSpPr/>
            <p:nvPr/>
          </p:nvGrpSpPr>
          <p:grpSpPr>
            <a:xfrm>
              <a:off x="1715404" y="1112080"/>
              <a:ext cx="642270" cy="977984"/>
              <a:chOff x="1715404" y="1112080"/>
              <a:chExt cx="642270" cy="977984"/>
            </a:xfrm>
          </p:grpSpPr>
          <p:sp>
            <p:nvSpPr>
              <p:cNvPr id="8492" name="Google Shape;8492;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8"/>
            <p:cNvGrpSpPr/>
            <p:nvPr/>
          </p:nvGrpSpPr>
          <p:grpSpPr>
            <a:xfrm>
              <a:off x="1768927" y="1165603"/>
              <a:ext cx="535225" cy="851367"/>
              <a:chOff x="1768927" y="1165603"/>
              <a:chExt cx="535225" cy="851367"/>
            </a:xfrm>
          </p:grpSpPr>
          <p:sp>
            <p:nvSpPr>
              <p:cNvPr id="8495" name="Google Shape;8495;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8"/>
            <p:cNvGrpSpPr/>
            <p:nvPr/>
          </p:nvGrpSpPr>
          <p:grpSpPr>
            <a:xfrm>
              <a:off x="1822449" y="1219125"/>
              <a:ext cx="428180" cy="718859"/>
              <a:chOff x="1822449" y="1219125"/>
              <a:chExt cx="428180" cy="718859"/>
            </a:xfrm>
          </p:grpSpPr>
          <p:sp>
            <p:nvSpPr>
              <p:cNvPr id="8498" name="Google Shape;8498;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8"/>
            <p:cNvGrpSpPr/>
            <p:nvPr/>
          </p:nvGrpSpPr>
          <p:grpSpPr>
            <a:xfrm>
              <a:off x="1875972" y="1272648"/>
              <a:ext cx="321135" cy="586939"/>
              <a:chOff x="1875972" y="1272648"/>
              <a:chExt cx="321135" cy="586939"/>
            </a:xfrm>
          </p:grpSpPr>
          <p:sp>
            <p:nvSpPr>
              <p:cNvPr id="8501" name="Google Shape;8501;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3" name="Google Shape;8503;p68"/>
          <p:cNvGrpSpPr/>
          <p:nvPr/>
        </p:nvGrpSpPr>
        <p:grpSpPr>
          <a:xfrm>
            <a:off x="7761573" y="3528028"/>
            <a:ext cx="293855" cy="644170"/>
            <a:chOff x="241025" y="3151575"/>
            <a:chExt cx="293855" cy="644170"/>
          </a:xfrm>
        </p:grpSpPr>
        <p:sp>
          <p:nvSpPr>
            <p:cNvPr id="8504" name="Google Shape;8504;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8"/>
          <p:cNvGrpSpPr/>
          <p:nvPr/>
        </p:nvGrpSpPr>
        <p:grpSpPr>
          <a:xfrm>
            <a:off x="709557" y="2728028"/>
            <a:ext cx="1779649" cy="591620"/>
            <a:chOff x="246070" y="1983375"/>
            <a:chExt cx="1855347" cy="616849"/>
          </a:xfrm>
        </p:grpSpPr>
        <p:sp>
          <p:nvSpPr>
            <p:cNvPr id="8507" name="Google Shape;8507;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68"/>
          <p:cNvGrpSpPr/>
          <p:nvPr/>
        </p:nvGrpSpPr>
        <p:grpSpPr>
          <a:xfrm>
            <a:off x="2320424" y="971306"/>
            <a:ext cx="711055" cy="745993"/>
            <a:chOff x="2496269" y="1171698"/>
            <a:chExt cx="761953" cy="799392"/>
          </a:xfrm>
        </p:grpSpPr>
        <p:grpSp>
          <p:nvGrpSpPr>
            <p:cNvPr id="8517" name="Google Shape;8517;p68"/>
            <p:cNvGrpSpPr/>
            <p:nvPr/>
          </p:nvGrpSpPr>
          <p:grpSpPr>
            <a:xfrm>
              <a:off x="2496269" y="1171698"/>
              <a:ext cx="761953" cy="723022"/>
              <a:chOff x="2496269" y="1171698"/>
              <a:chExt cx="761953" cy="723022"/>
            </a:xfrm>
          </p:grpSpPr>
          <p:sp>
            <p:nvSpPr>
              <p:cNvPr id="8518" name="Google Shape;8518;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68"/>
              <p:cNvGrpSpPr/>
              <p:nvPr/>
            </p:nvGrpSpPr>
            <p:grpSpPr>
              <a:xfrm>
                <a:off x="2496269" y="1171698"/>
                <a:ext cx="761953" cy="723022"/>
                <a:chOff x="2496269" y="1120652"/>
                <a:chExt cx="761953" cy="723022"/>
              </a:xfrm>
            </p:grpSpPr>
            <p:grpSp>
              <p:nvGrpSpPr>
                <p:cNvPr id="8521" name="Google Shape;8521;p68"/>
                <p:cNvGrpSpPr/>
                <p:nvPr/>
              </p:nvGrpSpPr>
              <p:grpSpPr>
                <a:xfrm>
                  <a:off x="2496269" y="1120652"/>
                  <a:ext cx="761953" cy="723022"/>
                  <a:chOff x="2496269" y="1120652"/>
                  <a:chExt cx="761953" cy="723022"/>
                </a:xfrm>
              </p:grpSpPr>
              <p:grpSp>
                <p:nvGrpSpPr>
                  <p:cNvPr id="8522" name="Google Shape;8522;p68"/>
                  <p:cNvGrpSpPr/>
                  <p:nvPr/>
                </p:nvGrpSpPr>
                <p:grpSpPr>
                  <a:xfrm>
                    <a:off x="2496269" y="1304589"/>
                    <a:ext cx="407089" cy="305057"/>
                    <a:chOff x="2496269" y="1304589"/>
                    <a:chExt cx="407089" cy="305057"/>
                  </a:xfrm>
                </p:grpSpPr>
                <p:sp>
                  <p:nvSpPr>
                    <p:cNvPr id="8523" name="Google Shape;8523;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8"/>
                  <p:cNvGrpSpPr/>
                  <p:nvPr/>
                </p:nvGrpSpPr>
                <p:grpSpPr>
                  <a:xfrm>
                    <a:off x="2586468" y="1493376"/>
                    <a:ext cx="358850" cy="349656"/>
                    <a:chOff x="2586468" y="1493376"/>
                    <a:chExt cx="358850" cy="349656"/>
                  </a:xfrm>
                </p:grpSpPr>
                <p:sp>
                  <p:nvSpPr>
                    <p:cNvPr id="8526" name="Google Shape;8526;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8"/>
                  <p:cNvGrpSpPr/>
                  <p:nvPr/>
                </p:nvGrpSpPr>
                <p:grpSpPr>
                  <a:xfrm>
                    <a:off x="2807939" y="1494024"/>
                    <a:ext cx="358857" cy="349650"/>
                    <a:chOff x="2807939" y="1494024"/>
                    <a:chExt cx="358857" cy="349650"/>
                  </a:xfrm>
                </p:grpSpPr>
                <p:sp>
                  <p:nvSpPr>
                    <p:cNvPr id="8529" name="Google Shape;8529;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68"/>
                  <p:cNvGrpSpPr/>
                  <p:nvPr/>
                </p:nvGrpSpPr>
                <p:grpSpPr>
                  <a:xfrm>
                    <a:off x="2851133" y="1305635"/>
                    <a:ext cx="407089" cy="305057"/>
                    <a:chOff x="2851133" y="1305635"/>
                    <a:chExt cx="407089" cy="305057"/>
                  </a:xfrm>
                </p:grpSpPr>
                <p:sp>
                  <p:nvSpPr>
                    <p:cNvPr id="8532" name="Google Shape;8532;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8"/>
                  <p:cNvGrpSpPr/>
                  <p:nvPr/>
                </p:nvGrpSpPr>
                <p:grpSpPr>
                  <a:xfrm>
                    <a:off x="2727495" y="1120652"/>
                    <a:ext cx="300271" cy="396358"/>
                    <a:chOff x="2727495" y="1120652"/>
                    <a:chExt cx="300271" cy="396358"/>
                  </a:xfrm>
                </p:grpSpPr>
                <p:sp>
                  <p:nvSpPr>
                    <p:cNvPr id="8535" name="Google Shape;8535;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7" name="Google Shape;8537;p68"/>
                <p:cNvGrpSpPr/>
                <p:nvPr/>
              </p:nvGrpSpPr>
              <p:grpSpPr>
                <a:xfrm>
                  <a:off x="2722305" y="1350460"/>
                  <a:ext cx="308357" cy="308344"/>
                  <a:chOff x="2722305" y="1350460"/>
                  <a:chExt cx="308357" cy="308344"/>
                </a:xfrm>
              </p:grpSpPr>
              <p:sp>
                <p:nvSpPr>
                  <p:cNvPr id="8538" name="Google Shape;8538;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9" name="Google Shape;8539;p68"/>
                  <p:cNvGrpSpPr/>
                  <p:nvPr/>
                </p:nvGrpSpPr>
                <p:grpSpPr>
                  <a:xfrm>
                    <a:off x="2725064" y="1364529"/>
                    <a:ext cx="297954" cy="280182"/>
                    <a:chOff x="2725064" y="1364529"/>
                    <a:chExt cx="297954" cy="280182"/>
                  </a:xfrm>
                </p:grpSpPr>
                <p:sp>
                  <p:nvSpPr>
                    <p:cNvPr id="8540" name="Google Shape;8540;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545" name="Google Shape;8545;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8"/>
          <p:cNvGrpSpPr/>
          <p:nvPr/>
        </p:nvGrpSpPr>
        <p:grpSpPr>
          <a:xfrm>
            <a:off x="3909124" y="2727412"/>
            <a:ext cx="1569144" cy="591015"/>
            <a:chOff x="3820100" y="3023049"/>
            <a:chExt cx="1303926" cy="491162"/>
          </a:xfrm>
        </p:grpSpPr>
        <p:grpSp>
          <p:nvGrpSpPr>
            <p:cNvPr id="8551" name="Google Shape;8551;p68"/>
            <p:cNvGrpSpPr/>
            <p:nvPr/>
          </p:nvGrpSpPr>
          <p:grpSpPr>
            <a:xfrm>
              <a:off x="3820100" y="3023072"/>
              <a:ext cx="1303926" cy="491139"/>
              <a:chOff x="3820100" y="3023072"/>
              <a:chExt cx="1303926" cy="491139"/>
            </a:xfrm>
          </p:grpSpPr>
          <p:sp>
            <p:nvSpPr>
              <p:cNvPr id="8552" name="Google Shape;8552;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8"/>
            <p:cNvGrpSpPr/>
            <p:nvPr/>
          </p:nvGrpSpPr>
          <p:grpSpPr>
            <a:xfrm>
              <a:off x="4132439" y="3023645"/>
              <a:ext cx="393633" cy="177096"/>
              <a:chOff x="4132439" y="3023645"/>
              <a:chExt cx="393633" cy="177096"/>
            </a:xfrm>
          </p:grpSpPr>
          <p:sp>
            <p:nvSpPr>
              <p:cNvPr id="8555" name="Google Shape;8555;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68"/>
            <p:cNvGrpSpPr/>
            <p:nvPr/>
          </p:nvGrpSpPr>
          <p:grpSpPr>
            <a:xfrm>
              <a:off x="3921811" y="3023049"/>
              <a:ext cx="1002397" cy="388943"/>
              <a:chOff x="3921811" y="3023049"/>
              <a:chExt cx="1002397" cy="388943"/>
            </a:xfrm>
          </p:grpSpPr>
          <p:sp>
            <p:nvSpPr>
              <p:cNvPr id="8558" name="Google Shape;8558;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8"/>
            <p:cNvGrpSpPr/>
            <p:nvPr/>
          </p:nvGrpSpPr>
          <p:grpSpPr>
            <a:xfrm>
              <a:off x="4023645" y="3023049"/>
              <a:ext cx="683032" cy="286722"/>
              <a:chOff x="4023645" y="3023049"/>
              <a:chExt cx="683032" cy="286722"/>
            </a:xfrm>
          </p:grpSpPr>
          <p:sp>
            <p:nvSpPr>
              <p:cNvPr id="8561" name="Google Shape;8561;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3" name="Google Shape;8563;p68"/>
          <p:cNvGrpSpPr/>
          <p:nvPr/>
        </p:nvGrpSpPr>
        <p:grpSpPr>
          <a:xfrm>
            <a:off x="1541246" y="1854257"/>
            <a:ext cx="713522" cy="688025"/>
            <a:chOff x="1706078" y="2092648"/>
            <a:chExt cx="660913" cy="637296"/>
          </a:xfrm>
        </p:grpSpPr>
        <p:sp>
          <p:nvSpPr>
            <p:cNvPr id="8564" name="Google Shape;8564;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68"/>
            <p:cNvGrpSpPr/>
            <p:nvPr/>
          </p:nvGrpSpPr>
          <p:grpSpPr>
            <a:xfrm>
              <a:off x="1706078" y="2092648"/>
              <a:ext cx="660913" cy="575241"/>
              <a:chOff x="1706078" y="2092648"/>
              <a:chExt cx="660913" cy="575241"/>
            </a:xfrm>
          </p:grpSpPr>
          <p:sp>
            <p:nvSpPr>
              <p:cNvPr id="8566" name="Google Shape;8566;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9" name="Google Shape;8569;p68"/>
          <p:cNvGrpSpPr/>
          <p:nvPr/>
        </p:nvGrpSpPr>
        <p:grpSpPr>
          <a:xfrm>
            <a:off x="6303104" y="971806"/>
            <a:ext cx="1317459" cy="684168"/>
            <a:chOff x="238125" y="999450"/>
            <a:chExt cx="7140700" cy="3708225"/>
          </a:xfrm>
        </p:grpSpPr>
        <p:sp>
          <p:nvSpPr>
            <p:cNvPr id="8570" name="Google Shape;8570;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GENERATE INPUT DATA</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80169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582"/>
        <p:cNvGrpSpPr/>
        <p:nvPr/>
      </p:nvGrpSpPr>
      <p:grpSpPr>
        <a:xfrm>
          <a:off x="0" y="0"/>
          <a:ext cx="0" cy="0"/>
          <a:chOff x="0" y="0"/>
          <a:chExt cx="0" cy="0"/>
        </a:xfrm>
      </p:grpSpPr>
      <p:grpSp>
        <p:nvGrpSpPr>
          <p:cNvPr id="8583" name="Google Shape;8583;p69"/>
          <p:cNvGrpSpPr/>
          <p:nvPr/>
        </p:nvGrpSpPr>
        <p:grpSpPr>
          <a:xfrm>
            <a:off x="717025" y="967615"/>
            <a:ext cx="1636117" cy="1526144"/>
            <a:chOff x="729238" y="1179665"/>
            <a:chExt cx="1636117" cy="1526144"/>
          </a:xfrm>
        </p:grpSpPr>
        <p:grpSp>
          <p:nvGrpSpPr>
            <p:cNvPr id="8584" name="Google Shape;8584;p69"/>
            <p:cNvGrpSpPr/>
            <p:nvPr/>
          </p:nvGrpSpPr>
          <p:grpSpPr>
            <a:xfrm>
              <a:off x="729238" y="1179665"/>
              <a:ext cx="80700" cy="1526144"/>
              <a:chOff x="729238" y="1179665"/>
              <a:chExt cx="80700" cy="1526144"/>
            </a:xfrm>
          </p:grpSpPr>
          <p:sp>
            <p:nvSpPr>
              <p:cNvPr id="8585" name="Google Shape;8585;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69"/>
            <p:cNvGrpSpPr/>
            <p:nvPr/>
          </p:nvGrpSpPr>
          <p:grpSpPr>
            <a:xfrm>
              <a:off x="903098" y="1179665"/>
              <a:ext cx="80700" cy="1526144"/>
              <a:chOff x="903098" y="1179665"/>
              <a:chExt cx="80700" cy="1526144"/>
            </a:xfrm>
          </p:grpSpPr>
          <p:sp>
            <p:nvSpPr>
              <p:cNvPr id="8596" name="Google Shape;8596;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69"/>
            <p:cNvGrpSpPr/>
            <p:nvPr/>
          </p:nvGrpSpPr>
          <p:grpSpPr>
            <a:xfrm>
              <a:off x="1076958" y="1179665"/>
              <a:ext cx="80700" cy="1526144"/>
              <a:chOff x="1076958" y="1179665"/>
              <a:chExt cx="80700" cy="1526144"/>
            </a:xfrm>
          </p:grpSpPr>
          <p:sp>
            <p:nvSpPr>
              <p:cNvPr id="8607" name="Google Shape;8607;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69"/>
            <p:cNvGrpSpPr/>
            <p:nvPr/>
          </p:nvGrpSpPr>
          <p:grpSpPr>
            <a:xfrm>
              <a:off x="1247707" y="1179665"/>
              <a:ext cx="80700" cy="1526144"/>
              <a:chOff x="1247707" y="1179665"/>
              <a:chExt cx="80700" cy="1526144"/>
            </a:xfrm>
          </p:grpSpPr>
          <p:sp>
            <p:nvSpPr>
              <p:cNvPr id="8618" name="Google Shape;8618;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9"/>
            <p:cNvGrpSpPr/>
            <p:nvPr/>
          </p:nvGrpSpPr>
          <p:grpSpPr>
            <a:xfrm>
              <a:off x="1421567" y="1179665"/>
              <a:ext cx="80700" cy="1526144"/>
              <a:chOff x="1421567" y="1179665"/>
              <a:chExt cx="80700" cy="1526144"/>
            </a:xfrm>
          </p:grpSpPr>
          <p:sp>
            <p:nvSpPr>
              <p:cNvPr id="8629" name="Google Shape;8629;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9"/>
            <p:cNvGrpSpPr/>
            <p:nvPr/>
          </p:nvGrpSpPr>
          <p:grpSpPr>
            <a:xfrm>
              <a:off x="1592327" y="1179665"/>
              <a:ext cx="80700" cy="1526144"/>
              <a:chOff x="1592327" y="1179665"/>
              <a:chExt cx="80700" cy="1526144"/>
            </a:xfrm>
          </p:grpSpPr>
          <p:sp>
            <p:nvSpPr>
              <p:cNvPr id="8640" name="Google Shape;8640;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9"/>
            <p:cNvGrpSpPr/>
            <p:nvPr/>
          </p:nvGrpSpPr>
          <p:grpSpPr>
            <a:xfrm>
              <a:off x="1766187" y="1179665"/>
              <a:ext cx="80700" cy="1526144"/>
              <a:chOff x="1766187" y="1179665"/>
              <a:chExt cx="80700" cy="1526144"/>
            </a:xfrm>
          </p:grpSpPr>
          <p:sp>
            <p:nvSpPr>
              <p:cNvPr id="8651" name="Google Shape;8651;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9"/>
            <p:cNvGrpSpPr/>
            <p:nvPr/>
          </p:nvGrpSpPr>
          <p:grpSpPr>
            <a:xfrm>
              <a:off x="1936935" y="1179665"/>
              <a:ext cx="80700" cy="1526144"/>
              <a:chOff x="1936935" y="1179665"/>
              <a:chExt cx="80700" cy="1526144"/>
            </a:xfrm>
          </p:grpSpPr>
          <p:sp>
            <p:nvSpPr>
              <p:cNvPr id="8662" name="Google Shape;8662;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9"/>
            <p:cNvGrpSpPr/>
            <p:nvPr/>
          </p:nvGrpSpPr>
          <p:grpSpPr>
            <a:xfrm>
              <a:off x="2110795" y="1179665"/>
              <a:ext cx="80700" cy="1526144"/>
              <a:chOff x="2110795" y="1179665"/>
              <a:chExt cx="80700" cy="1526144"/>
            </a:xfrm>
          </p:grpSpPr>
          <p:sp>
            <p:nvSpPr>
              <p:cNvPr id="8673" name="Google Shape;8673;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69"/>
            <p:cNvGrpSpPr/>
            <p:nvPr/>
          </p:nvGrpSpPr>
          <p:grpSpPr>
            <a:xfrm>
              <a:off x="2284655" y="1179665"/>
              <a:ext cx="80700" cy="1526144"/>
              <a:chOff x="2284655" y="1179665"/>
              <a:chExt cx="80700" cy="1526144"/>
            </a:xfrm>
          </p:grpSpPr>
          <p:sp>
            <p:nvSpPr>
              <p:cNvPr id="8684" name="Google Shape;8684;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4" name="Google Shape;8694;p69"/>
          <p:cNvGrpSpPr/>
          <p:nvPr/>
        </p:nvGrpSpPr>
        <p:grpSpPr>
          <a:xfrm>
            <a:off x="2611692" y="986753"/>
            <a:ext cx="1364248" cy="1102133"/>
            <a:chOff x="2623904" y="1198803"/>
            <a:chExt cx="1364248" cy="1102133"/>
          </a:xfrm>
        </p:grpSpPr>
        <p:grpSp>
          <p:nvGrpSpPr>
            <p:cNvPr id="8695" name="Google Shape;8695;p69"/>
            <p:cNvGrpSpPr/>
            <p:nvPr/>
          </p:nvGrpSpPr>
          <p:grpSpPr>
            <a:xfrm>
              <a:off x="2623907" y="1198803"/>
              <a:ext cx="1364245" cy="273000"/>
              <a:chOff x="2623907" y="1198803"/>
              <a:chExt cx="1364245" cy="273000"/>
            </a:xfrm>
          </p:grpSpPr>
          <p:sp>
            <p:nvSpPr>
              <p:cNvPr id="8696" name="Google Shape;8696;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9"/>
            <p:cNvGrpSpPr/>
            <p:nvPr/>
          </p:nvGrpSpPr>
          <p:grpSpPr>
            <a:xfrm>
              <a:off x="2623904" y="1476964"/>
              <a:ext cx="1364245" cy="273000"/>
              <a:chOff x="2623904" y="1476964"/>
              <a:chExt cx="1364245" cy="273000"/>
            </a:xfrm>
          </p:grpSpPr>
          <p:sp>
            <p:nvSpPr>
              <p:cNvPr id="8702" name="Google Shape;8702;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69"/>
            <p:cNvGrpSpPr/>
            <p:nvPr/>
          </p:nvGrpSpPr>
          <p:grpSpPr>
            <a:xfrm>
              <a:off x="2623907" y="1749775"/>
              <a:ext cx="1364245" cy="273000"/>
              <a:chOff x="2623907" y="1749775"/>
              <a:chExt cx="1364245" cy="273000"/>
            </a:xfrm>
          </p:grpSpPr>
          <p:sp>
            <p:nvSpPr>
              <p:cNvPr id="8708" name="Google Shape;8708;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9"/>
            <p:cNvGrpSpPr/>
            <p:nvPr/>
          </p:nvGrpSpPr>
          <p:grpSpPr>
            <a:xfrm>
              <a:off x="2623904" y="2027936"/>
              <a:ext cx="1364245" cy="273000"/>
              <a:chOff x="2623904" y="2027936"/>
              <a:chExt cx="1364245" cy="273000"/>
            </a:xfrm>
          </p:grpSpPr>
          <p:sp>
            <p:nvSpPr>
              <p:cNvPr id="8714" name="Google Shape;8714;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9" name="Google Shape;8719;p69"/>
          <p:cNvGrpSpPr/>
          <p:nvPr/>
        </p:nvGrpSpPr>
        <p:grpSpPr>
          <a:xfrm>
            <a:off x="2601153" y="2445826"/>
            <a:ext cx="1387541" cy="159124"/>
            <a:chOff x="3200660" y="2180272"/>
            <a:chExt cx="2563824" cy="378237"/>
          </a:xfrm>
        </p:grpSpPr>
        <p:sp>
          <p:nvSpPr>
            <p:cNvPr id="8720" name="Google Shape;8720;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9"/>
          <p:cNvGrpSpPr/>
          <p:nvPr/>
        </p:nvGrpSpPr>
        <p:grpSpPr>
          <a:xfrm>
            <a:off x="2597677" y="2723590"/>
            <a:ext cx="1390502" cy="159625"/>
            <a:chOff x="3530150" y="2790075"/>
            <a:chExt cx="1962600" cy="225300"/>
          </a:xfrm>
        </p:grpSpPr>
        <p:sp>
          <p:nvSpPr>
            <p:cNvPr id="8739" name="Google Shape;8739;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9"/>
          <p:cNvGrpSpPr/>
          <p:nvPr/>
        </p:nvGrpSpPr>
        <p:grpSpPr>
          <a:xfrm>
            <a:off x="2597735" y="3001855"/>
            <a:ext cx="1411629" cy="154175"/>
            <a:chOff x="3558802" y="4011244"/>
            <a:chExt cx="1866000" cy="111600"/>
          </a:xfrm>
        </p:grpSpPr>
        <p:sp>
          <p:nvSpPr>
            <p:cNvPr id="8742" name="Google Shape;8742;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9"/>
          <p:cNvGrpSpPr/>
          <p:nvPr/>
        </p:nvGrpSpPr>
        <p:grpSpPr>
          <a:xfrm>
            <a:off x="2598023" y="2207425"/>
            <a:ext cx="1383503" cy="119761"/>
            <a:chOff x="3465975" y="2270258"/>
            <a:chExt cx="1986364" cy="171947"/>
          </a:xfrm>
        </p:grpSpPr>
        <p:sp>
          <p:nvSpPr>
            <p:cNvPr id="8745" name="Google Shape;8745;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9"/>
          <p:cNvGrpSpPr/>
          <p:nvPr/>
        </p:nvGrpSpPr>
        <p:grpSpPr>
          <a:xfrm>
            <a:off x="2609030" y="3571198"/>
            <a:ext cx="1369531" cy="195460"/>
            <a:chOff x="723300" y="4253549"/>
            <a:chExt cx="2276482" cy="324900"/>
          </a:xfrm>
        </p:grpSpPr>
        <p:sp>
          <p:nvSpPr>
            <p:cNvPr id="8754" name="Google Shape;8754;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9"/>
          <p:cNvGrpSpPr/>
          <p:nvPr/>
        </p:nvGrpSpPr>
        <p:grpSpPr>
          <a:xfrm>
            <a:off x="2598591" y="3272439"/>
            <a:ext cx="1389066" cy="180119"/>
            <a:chOff x="705948" y="3788465"/>
            <a:chExt cx="2308953" cy="299400"/>
          </a:xfrm>
        </p:grpSpPr>
        <p:sp>
          <p:nvSpPr>
            <p:cNvPr id="8760" name="Google Shape;8760;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9"/>
          <p:cNvGrpSpPr/>
          <p:nvPr/>
        </p:nvGrpSpPr>
        <p:grpSpPr>
          <a:xfrm>
            <a:off x="4195581" y="1876393"/>
            <a:ext cx="1433821" cy="191501"/>
            <a:chOff x="4273350" y="2088443"/>
            <a:chExt cx="1433821" cy="191501"/>
          </a:xfrm>
        </p:grpSpPr>
        <p:grpSp>
          <p:nvGrpSpPr>
            <p:cNvPr id="8766" name="Google Shape;8766;p69"/>
            <p:cNvGrpSpPr/>
            <p:nvPr/>
          </p:nvGrpSpPr>
          <p:grpSpPr>
            <a:xfrm>
              <a:off x="4273350" y="2088443"/>
              <a:ext cx="1433821" cy="0"/>
              <a:chOff x="5224975" y="2962250"/>
              <a:chExt cx="1544400" cy="0"/>
            </a:xfrm>
          </p:grpSpPr>
          <p:cxnSp>
            <p:nvCxnSpPr>
              <p:cNvPr id="8767" name="Google Shape;8767;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768" name="Google Shape;8768;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769" name="Google Shape;8769;p69"/>
            <p:cNvGrpSpPr/>
            <p:nvPr/>
          </p:nvGrpSpPr>
          <p:grpSpPr>
            <a:xfrm>
              <a:off x="4273350" y="2279944"/>
              <a:ext cx="1433821" cy="0"/>
              <a:chOff x="5224975" y="2962250"/>
              <a:chExt cx="1544400" cy="0"/>
            </a:xfrm>
          </p:grpSpPr>
          <p:cxnSp>
            <p:nvCxnSpPr>
              <p:cNvPr id="8770" name="Google Shape;8770;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771" name="Google Shape;8771;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772" name="Google Shape;8772;p69"/>
          <p:cNvGrpSpPr/>
          <p:nvPr/>
        </p:nvGrpSpPr>
        <p:grpSpPr>
          <a:xfrm>
            <a:off x="2646528" y="3885297"/>
            <a:ext cx="1304609" cy="294074"/>
            <a:chOff x="2658741" y="4097347"/>
            <a:chExt cx="1304609" cy="294074"/>
          </a:xfrm>
        </p:grpSpPr>
        <p:grpSp>
          <p:nvGrpSpPr>
            <p:cNvPr id="8773" name="Google Shape;8773;p69"/>
            <p:cNvGrpSpPr/>
            <p:nvPr/>
          </p:nvGrpSpPr>
          <p:grpSpPr>
            <a:xfrm>
              <a:off x="2658741" y="4097347"/>
              <a:ext cx="118572" cy="294074"/>
              <a:chOff x="3343310" y="4475555"/>
              <a:chExt cx="127717" cy="316753"/>
            </a:xfrm>
          </p:grpSpPr>
          <p:sp>
            <p:nvSpPr>
              <p:cNvPr id="8774" name="Google Shape;8774;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9"/>
            <p:cNvGrpSpPr/>
            <p:nvPr/>
          </p:nvGrpSpPr>
          <p:grpSpPr>
            <a:xfrm>
              <a:off x="3815519" y="4098388"/>
              <a:ext cx="147831" cy="291991"/>
              <a:chOff x="3527539" y="4476677"/>
              <a:chExt cx="159232" cy="314510"/>
            </a:xfrm>
          </p:grpSpPr>
          <p:sp>
            <p:nvSpPr>
              <p:cNvPr id="8777" name="Google Shape;8777;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9"/>
            <p:cNvGrpSpPr/>
            <p:nvPr/>
          </p:nvGrpSpPr>
          <p:grpSpPr>
            <a:xfrm>
              <a:off x="3511696" y="4098388"/>
              <a:ext cx="147831" cy="291991"/>
              <a:chOff x="3527539" y="4476677"/>
              <a:chExt cx="159232" cy="314510"/>
            </a:xfrm>
          </p:grpSpPr>
          <p:sp>
            <p:nvSpPr>
              <p:cNvPr id="8780" name="Google Shape;8780;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9"/>
            <p:cNvGrpSpPr/>
            <p:nvPr/>
          </p:nvGrpSpPr>
          <p:grpSpPr>
            <a:xfrm>
              <a:off x="3207874" y="4098388"/>
              <a:ext cx="147831" cy="291991"/>
              <a:chOff x="3527539" y="4476677"/>
              <a:chExt cx="159232" cy="314510"/>
            </a:xfrm>
          </p:grpSpPr>
          <p:sp>
            <p:nvSpPr>
              <p:cNvPr id="8783" name="Google Shape;878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9"/>
            <p:cNvGrpSpPr/>
            <p:nvPr/>
          </p:nvGrpSpPr>
          <p:grpSpPr>
            <a:xfrm>
              <a:off x="2933305" y="4097347"/>
              <a:ext cx="118572" cy="294074"/>
              <a:chOff x="3343310" y="4475555"/>
              <a:chExt cx="127717" cy="316753"/>
            </a:xfrm>
          </p:grpSpPr>
          <p:sp>
            <p:nvSpPr>
              <p:cNvPr id="8786" name="Google Shape;8786;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8" name="Google Shape;8788;p69"/>
          <p:cNvGrpSpPr/>
          <p:nvPr/>
        </p:nvGrpSpPr>
        <p:grpSpPr>
          <a:xfrm>
            <a:off x="4197136" y="963991"/>
            <a:ext cx="1430711" cy="751237"/>
            <a:chOff x="5159450" y="1919950"/>
            <a:chExt cx="1541050" cy="862500"/>
          </a:xfrm>
        </p:grpSpPr>
        <p:sp>
          <p:nvSpPr>
            <p:cNvPr id="8789" name="Google Shape;8789;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790" name="Google Shape;8790;p69"/>
            <p:cNvGrpSpPr/>
            <p:nvPr/>
          </p:nvGrpSpPr>
          <p:grpSpPr>
            <a:xfrm>
              <a:off x="5159450" y="1919950"/>
              <a:ext cx="1541050" cy="862500"/>
              <a:chOff x="5159450" y="1919950"/>
              <a:chExt cx="1541050" cy="862500"/>
            </a:xfrm>
          </p:grpSpPr>
          <p:cxnSp>
            <p:nvCxnSpPr>
              <p:cNvPr id="8791" name="Google Shape;8791;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92" name="Google Shape;8792;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93" name="Google Shape;8793;p69"/>
          <p:cNvGrpSpPr/>
          <p:nvPr/>
        </p:nvGrpSpPr>
        <p:grpSpPr>
          <a:xfrm>
            <a:off x="4245274" y="2227761"/>
            <a:ext cx="1334436" cy="967914"/>
            <a:chOff x="4294923" y="2439811"/>
            <a:chExt cx="1334436" cy="967914"/>
          </a:xfrm>
        </p:grpSpPr>
        <p:grpSp>
          <p:nvGrpSpPr>
            <p:cNvPr id="8794" name="Google Shape;8794;p69"/>
            <p:cNvGrpSpPr/>
            <p:nvPr/>
          </p:nvGrpSpPr>
          <p:grpSpPr>
            <a:xfrm>
              <a:off x="4960455" y="2469658"/>
              <a:ext cx="668904" cy="885524"/>
              <a:chOff x="4960455" y="2469658"/>
              <a:chExt cx="668904" cy="885524"/>
            </a:xfrm>
          </p:grpSpPr>
          <p:sp>
            <p:nvSpPr>
              <p:cNvPr id="8795" name="Google Shape;8795;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9"/>
            <p:cNvGrpSpPr/>
            <p:nvPr/>
          </p:nvGrpSpPr>
          <p:grpSpPr>
            <a:xfrm>
              <a:off x="4294923" y="2469658"/>
              <a:ext cx="668951" cy="885524"/>
              <a:chOff x="4294923" y="2469658"/>
              <a:chExt cx="668951" cy="885524"/>
            </a:xfrm>
          </p:grpSpPr>
          <p:sp>
            <p:nvSpPr>
              <p:cNvPr id="8802" name="Google Shape;8802;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9"/>
          <p:cNvGrpSpPr/>
          <p:nvPr/>
        </p:nvGrpSpPr>
        <p:grpSpPr>
          <a:xfrm>
            <a:off x="4231477" y="3282206"/>
            <a:ext cx="1430949" cy="897289"/>
            <a:chOff x="4351371" y="3547942"/>
            <a:chExt cx="1345130" cy="843475"/>
          </a:xfrm>
        </p:grpSpPr>
        <p:grpSp>
          <p:nvGrpSpPr>
            <p:cNvPr id="8810" name="Google Shape;8810;p69"/>
            <p:cNvGrpSpPr/>
            <p:nvPr/>
          </p:nvGrpSpPr>
          <p:grpSpPr>
            <a:xfrm>
              <a:off x="4351371" y="4209917"/>
              <a:ext cx="1345130" cy="181500"/>
              <a:chOff x="4351371" y="4209917"/>
              <a:chExt cx="1345130" cy="181500"/>
            </a:xfrm>
          </p:grpSpPr>
          <p:sp>
            <p:nvSpPr>
              <p:cNvPr id="8811" name="Google Shape;8811;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2" name="Google Shape;8812;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813" name="Google Shape;8813;p69"/>
            <p:cNvGrpSpPr/>
            <p:nvPr/>
          </p:nvGrpSpPr>
          <p:grpSpPr>
            <a:xfrm>
              <a:off x="4403010" y="3985221"/>
              <a:ext cx="1109518" cy="181500"/>
              <a:chOff x="4403010" y="3985221"/>
              <a:chExt cx="1109518" cy="181500"/>
            </a:xfrm>
          </p:grpSpPr>
          <p:sp>
            <p:nvSpPr>
              <p:cNvPr id="8814" name="Google Shape;8814;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5" name="Google Shape;8815;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816" name="Google Shape;8816;p69"/>
            <p:cNvGrpSpPr/>
            <p:nvPr/>
          </p:nvGrpSpPr>
          <p:grpSpPr>
            <a:xfrm>
              <a:off x="4618704" y="3766582"/>
              <a:ext cx="807858" cy="181500"/>
              <a:chOff x="4618704" y="3766582"/>
              <a:chExt cx="807858" cy="181500"/>
            </a:xfrm>
          </p:grpSpPr>
          <p:sp>
            <p:nvSpPr>
              <p:cNvPr id="8817" name="Google Shape;8817;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8" name="Google Shape;8818;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819" name="Google Shape;8819;p69"/>
            <p:cNvGrpSpPr/>
            <p:nvPr/>
          </p:nvGrpSpPr>
          <p:grpSpPr>
            <a:xfrm>
              <a:off x="4735238" y="3547942"/>
              <a:ext cx="462839" cy="181500"/>
              <a:chOff x="4735238" y="3547942"/>
              <a:chExt cx="462839" cy="181500"/>
            </a:xfrm>
          </p:grpSpPr>
          <p:sp>
            <p:nvSpPr>
              <p:cNvPr id="8820" name="Google Shape;8820;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1" name="Google Shape;8821;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822" name="Google Shape;8822;p69"/>
          <p:cNvGrpSpPr/>
          <p:nvPr/>
        </p:nvGrpSpPr>
        <p:grpSpPr>
          <a:xfrm>
            <a:off x="7407835" y="2217530"/>
            <a:ext cx="1020955" cy="928853"/>
            <a:chOff x="926675" y="238125"/>
            <a:chExt cx="5755100" cy="5232975"/>
          </a:xfrm>
        </p:grpSpPr>
        <p:sp>
          <p:nvSpPr>
            <p:cNvPr id="8823" name="Google Shape;8823;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9"/>
          <p:cNvGrpSpPr/>
          <p:nvPr/>
        </p:nvGrpSpPr>
        <p:grpSpPr>
          <a:xfrm>
            <a:off x="715208" y="2616265"/>
            <a:ext cx="1695374" cy="1560837"/>
            <a:chOff x="727421" y="2828315"/>
            <a:chExt cx="1695374" cy="1560837"/>
          </a:xfrm>
        </p:grpSpPr>
        <p:grpSp>
          <p:nvGrpSpPr>
            <p:cNvPr id="8828" name="Google Shape;8828;p69"/>
            <p:cNvGrpSpPr/>
            <p:nvPr/>
          </p:nvGrpSpPr>
          <p:grpSpPr>
            <a:xfrm>
              <a:off x="727421" y="2828315"/>
              <a:ext cx="1695374" cy="1560837"/>
              <a:chOff x="734799" y="2782450"/>
              <a:chExt cx="1571100" cy="1577400"/>
            </a:xfrm>
          </p:grpSpPr>
          <p:cxnSp>
            <p:nvCxnSpPr>
              <p:cNvPr id="8829" name="Google Shape;8829;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30" name="Google Shape;8830;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31" name="Google Shape;8831;p69"/>
            <p:cNvGrpSpPr/>
            <p:nvPr/>
          </p:nvGrpSpPr>
          <p:grpSpPr>
            <a:xfrm>
              <a:off x="819108" y="2882501"/>
              <a:ext cx="1556791" cy="1426186"/>
              <a:chOff x="819108" y="2882501"/>
              <a:chExt cx="1556791" cy="1426186"/>
            </a:xfrm>
          </p:grpSpPr>
          <p:grpSp>
            <p:nvGrpSpPr>
              <p:cNvPr id="8832" name="Google Shape;8832;p69"/>
              <p:cNvGrpSpPr/>
              <p:nvPr/>
            </p:nvGrpSpPr>
            <p:grpSpPr>
              <a:xfrm>
                <a:off x="819108" y="2882501"/>
                <a:ext cx="103104" cy="1426186"/>
                <a:chOff x="4674013" y="3100904"/>
                <a:chExt cx="122758" cy="1698043"/>
              </a:xfrm>
            </p:grpSpPr>
            <p:sp>
              <p:nvSpPr>
                <p:cNvPr id="8833" name="Google Shape;8833;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9"/>
              <p:cNvGrpSpPr/>
              <p:nvPr/>
            </p:nvGrpSpPr>
            <p:grpSpPr>
              <a:xfrm>
                <a:off x="1062475" y="2882501"/>
                <a:ext cx="103104" cy="1426186"/>
                <a:chOff x="4940438" y="3100904"/>
                <a:chExt cx="122758" cy="1698043"/>
              </a:xfrm>
            </p:grpSpPr>
            <p:sp>
              <p:nvSpPr>
                <p:cNvPr id="8841" name="Google Shape;8841;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9"/>
              <p:cNvGrpSpPr/>
              <p:nvPr/>
            </p:nvGrpSpPr>
            <p:grpSpPr>
              <a:xfrm>
                <a:off x="1299324" y="2882501"/>
                <a:ext cx="103104" cy="1426186"/>
                <a:chOff x="5206863" y="3100904"/>
                <a:chExt cx="122758" cy="1698043"/>
              </a:xfrm>
            </p:grpSpPr>
            <p:sp>
              <p:nvSpPr>
                <p:cNvPr id="8849" name="Google Shape;8849;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9"/>
              <p:cNvGrpSpPr/>
              <p:nvPr/>
            </p:nvGrpSpPr>
            <p:grpSpPr>
              <a:xfrm>
                <a:off x="1786057" y="2882501"/>
                <a:ext cx="103104" cy="1426186"/>
                <a:chOff x="6006138" y="3143629"/>
                <a:chExt cx="122758" cy="1698043"/>
              </a:xfrm>
            </p:grpSpPr>
            <p:sp>
              <p:nvSpPr>
                <p:cNvPr id="8857" name="Google Shape;8857;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9"/>
              <p:cNvGrpSpPr/>
              <p:nvPr/>
            </p:nvGrpSpPr>
            <p:grpSpPr>
              <a:xfrm>
                <a:off x="2029422" y="2882501"/>
                <a:ext cx="103104" cy="1426186"/>
                <a:chOff x="6805413" y="3100904"/>
                <a:chExt cx="122758" cy="1698043"/>
              </a:xfrm>
            </p:grpSpPr>
            <p:sp>
              <p:nvSpPr>
                <p:cNvPr id="8865" name="Google Shape;8865;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9"/>
              <p:cNvGrpSpPr/>
              <p:nvPr/>
            </p:nvGrpSpPr>
            <p:grpSpPr>
              <a:xfrm>
                <a:off x="2272795" y="2882501"/>
                <a:ext cx="103104" cy="1426186"/>
                <a:chOff x="5206863" y="3100904"/>
                <a:chExt cx="122758" cy="1698043"/>
              </a:xfrm>
            </p:grpSpPr>
            <p:sp>
              <p:nvSpPr>
                <p:cNvPr id="8873" name="Google Shape;8873;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9"/>
              <p:cNvGrpSpPr/>
              <p:nvPr/>
            </p:nvGrpSpPr>
            <p:grpSpPr>
              <a:xfrm>
                <a:off x="1542694" y="2882501"/>
                <a:ext cx="103104" cy="1426186"/>
                <a:chOff x="6006138" y="3143629"/>
                <a:chExt cx="122758" cy="1698043"/>
              </a:xfrm>
            </p:grpSpPr>
            <p:sp>
              <p:nvSpPr>
                <p:cNvPr id="8881" name="Google Shape;8881;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8" name="Google Shape;8888;p69"/>
          <p:cNvGrpSpPr/>
          <p:nvPr/>
        </p:nvGrpSpPr>
        <p:grpSpPr>
          <a:xfrm>
            <a:off x="5671259" y="3305987"/>
            <a:ext cx="2749952" cy="870677"/>
            <a:chOff x="238125" y="1725700"/>
            <a:chExt cx="7139025" cy="2260325"/>
          </a:xfrm>
        </p:grpSpPr>
        <p:sp>
          <p:nvSpPr>
            <p:cNvPr id="8889" name="Google Shape;8889;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9"/>
          <p:cNvGrpSpPr/>
          <p:nvPr/>
        </p:nvGrpSpPr>
        <p:grpSpPr>
          <a:xfrm>
            <a:off x="5941423" y="2247733"/>
            <a:ext cx="1105452" cy="916747"/>
            <a:chOff x="5249100" y="1210600"/>
            <a:chExt cx="3502700" cy="2904775"/>
          </a:xfrm>
        </p:grpSpPr>
        <p:sp>
          <p:nvSpPr>
            <p:cNvPr id="8900" name="Google Shape;8900;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4" name="Google Shape;8904;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905" name="Google Shape;8905;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906" name="Google Shape;8906;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907" name="Google Shape;8907;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908" name="Google Shape;8908;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9"/>
          <p:cNvGrpSpPr/>
          <p:nvPr/>
        </p:nvGrpSpPr>
        <p:grpSpPr>
          <a:xfrm>
            <a:off x="7123971" y="967151"/>
            <a:ext cx="1304650" cy="1124856"/>
            <a:chOff x="7287122" y="1165658"/>
            <a:chExt cx="1219413" cy="1051365"/>
          </a:xfrm>
        </p:grpSpPr>
        <p:grpSp>
          <p:nvGrpSpPr>
            <p:cNvPr id="8910" name="Google Shape;8910;p69"/>
            <p:cNvGrpSpPr/>
            <p:nvPr/>
          </p:nvGrpSpPr>
          <p:grpSpPr>
            <a:xfrm>
              <a:off x="7287122" y="1969723"/>
              <a:ext cx="1219413" cy="247300"/>
              <a:chOff x="7287122" y="1969723"/>
              <a:chExt cx="1219413" cy="247300"/>
            </a:xfrm>
          </p:grpSpPr>
          <p:sp>
            <p:nvSpPr>
              <p:cNvPr id="8911" name="Google Shape;8911;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2" name="Google Shape;8912;p69"/>
              <p:cNvGrpSpPr/>
              <p:nvPr/>
            </p:nvGrpSpPr>
            <p:grpSpPr>
              <a:xfrm>
                <a:off x="7287122" y="2063892"/>
                <a:ext cx="1151753" cy="73428"/>
                <a:chOff x="7287122" y="2063892"/>
                <a:chExt cx="1151753" cy="73428"/>
              </a:xfrm>
            </p:grpSpPr>
            <p:sp>
              <p:nvSpPr>
                <p:cNvPr id="8913" name="Google Shape;8913;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4" name="Google Shape;8914;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15" name="Google Shape;8915;p69"/>
            <p:cNvGrpSpPr/>
            <p:nvPr/>
          </p:nvGrpSpPr>
          <p:grpSpPr>
            <a:xfrm>
              <a:off x="7287122" y="1712201"/>
              <a:ext cx="1219403" cy="246767"/>
              <a:chOff x="7287122" y="1712201"/>
              <a:chExt cx="1219403" cy="246767"/>
            </a:xfrm>
          </p:grpSpPr>
          <p:sp>
            <p:nvSpPr>
              <p:cNvPr id="8916" name="Google Shape;8916;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7" name="Google Shape;8917;p69"/>
              <p:cNvGrpSpPr/>
              <p:nvPr/>
            </p:nvGrpSpPr>
            <p:grpSpPr>
              <a:xfrm>
                <a:off x="7287122" y="1842861"/>
                <a:ext cx="1005303" cy="73419"/>
                <a:chOff x="7287122" y="1842861"/>
                <a:chExt cx="1005303" cy="73419"/>
              </a:xfrm>
            </p:grpSpPr>
            <p:sp>
              <p:nvSpPr>
                <p:cNvPr id="8918" name="Google Shape;8918;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20" name="Google Shape;8920;p69"/>
            <p:cNvGrpSpPr/>
            <p:nvPr/>
          </p:nvGrpSpPr>
          <p:grpSpPr>
            <a:xfrm>
              <a:off x="7287122" y="1447520"/>
              <a:ext cx="1219403" cy="286667"/>
              <a:chOff x="7287122" y="1447520"/>
              <a:chExt cx="1219403" cy="286667"/>
            </a:xfrm>
          </p:grpSpPr>
          <p:sp>
            <p:nvSpPr>
              <p:cNvPr id="8921" name="Google Shape;8921;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69"/>
              <p:cNvGrpSpPr/>
              <p:nvPr/>
            </p:nvGrpSpPr>
            <p:grpSpPr>
              <a:xfrm>
                <a:off x="7287122" y="1581977"/>
                <a:ext cx="852803" cy="73428"/>
                <a:chOff x="7287122" y="1581977"/>
                <a:chExt cx="852803" cy="73428"/>
              </a:xfrm>
            </p:grpSpPr>
            <p:sp>
              <p:nvSpPr>
                <p:cNvPr id="8923" name="Google Shape;8923;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4" name="Google Shape;8924;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25" name="Google Shape;8925;p69"/>
            <p:cNvGrpSpPr/>
            <p:nvPr/>
          </p:nvGrpSpPr>
          <p:grpSpPr>
            <a:xfrm>
              <a:off x="7287122" y="1165658"/>
              <a:ext cx="1219403" cy="344253"/>
              <a:chOff x="7287122" y="1165658"/>
              <a:chExt cx="1219403" cy="344253"/>
            </a:xfrm>
          </p:grpSpPr>
          <p:sp>
            <p:nvSpPr>
              <p:cNvPr id="8926" name="Google Shape;8926;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7287122" y="1341025"/>
                <a:ext cx="695703" cy="73419"/>
                <a:chOff x="7287122" y="1341025"/>
                <a:chExt cx="695703" cy="73419"/>
              </a:xfrm>
            </p:grpSpPr>
            <p:sp>
              <p:nvSpPr>
                <p:cNvPr id="8928" name="Google Shape;8928;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9" name="Google Shape;8929;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930" name="Google Shape;8930;p69"/>
          <p:cNvGrpSpPr/>
          <p:nvPr/>
        </p:nvGrpSpPr>
        <p:grpSpPr>
          <a:xfrm>
            <a:off x="5790463" y="973174"/>
            <a:ext cx="1397729" cy="1098540"/>
            <a:chOff x="5900602" y="1193063"/>
            <a:chExt cx="1299851" cy="1021707"/>
          </a:xfrm>
        </p:grpSpPr>
        <p:grpSp>
          <p:nvGrpSpPr>
            <p:cNvPr id="8931" name="Google Shape;8931;p69"/>
            <p:cNvGrpSpPr/>
            <p:nvPr/>
          </p:nvGrpSpPr>
          <p:grpSpPr>
            <a:xfrm>
              <a:off x="6520337" y="1193063"/>
              <a:ext cx="341815" cy="799959"/>
              <a:chOff x="6520337" y="1193063"/>
              <a:chExt cx="341815" cy="799959"/>
            </a:xfrm>
          </p:grpSpPr>
          <p:grpSp>
            <p:nvGrpSpPr>
              <p:cNvPr id="8932" name="Google Shape;8932;p69"/>
              <p:cNvGrpSpPr/>
              <p:nvPr/>
            </p:nvGrpSpPr>
            <p:grpSpPr>
              <a:xfrm>
                <a:off x="6520337" y="1589527"/>
                <a:ext cx="213950" cy="403494"/>
                <a:chOff x="6520337" y="1589527"/>
                <a:chExt cx="213950" cy="403494"/>
              </a:xfrm>
            </p:grpSpPr>
            <p:sp>
              <p:nvSpPr>
                <p:cNvPr id="8933" name="Google Shape;8933;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9"/>
              <p:cNvGrpSpPr/>
              <p:nvPr/>
            </p:nvGrpSpPr>
            <p:grpSpPr>
              <a:xfrm>
                <a:off x="6577204" y="1193063"/>
                <a:ext cx="284947" cy="464512"/>
                <a:chOff x="6577204" y="1193063"/>
                <a:chExt cx="284947" cy="464512"/>
              </a:xfrm>
            </p:grpSpPr>
            <p:sp>
              <p:nvSpPr>
                <p:cNvPr id="8936" name="Google Shape;8936;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38" name="Google Shape;8938;p69"/>
            <p:cNvGrpSpPr/>
            <p:nvPr/>
          </p:nvGrpSpPr>
          <p:grpSpPr>
            <a:xfrm>
              <a:off x="6238903" y="1193063"/>
              <a:ext cx="300475" cy="900152"/>
              <a:chOff x="6238903" y="1193063"/>
              <a:chExt cx="300475" cy="900152"/>
            </a:xfrm>
          </p:grpSpPr>
          <p:grpSp>
            <p:nvGrpSpPr>
              <p:cNvPr id="8939" name="Google Shape;8939;p69"/>
              <p:cNvGrpSpPr/>
              <p:nvPr/>
            </p:nvGrpSpPr>
            <p:grpSpPr>
              <a:xfrm>
                <a:off x="6290865" y="1489315"/>
                <a:ext cx="248514" cy="603900"/>
                <a:chOff x="6290865" y="1489315"/>
                <a:chExt cx="248514" cy="603900"/>
              </a:xfrm>
            </p:grpSpPr>
            <p:sp>
              <p:nvSpPr>
                <p:cNvPr id="8940" name="Google Shape;8940;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69"/>
              <p:cNvGrpSpPr/>
              <p:nvPr/>
            </p:nvGrpSpPr>
            <p:grpSpPr>
              <a:xfrm>
                <a:off x="6238903" y="1193063"/>
                <a:ext cx="284947" cy="333087"/>
                <a:chOff x="6238903" y="1193063"/>
                <a:chExt cx="284947" cy="333087"/>
              </a:xfrm>
            </p:grpSpPr>
            <p:sp>
              <p:nvSpPr>
                <p:cNvPr id="8943" name="Google Shape;8943;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4" name="Google Shape;8944;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45" name="Google Shape;8945;p69"/>
            <p:cNvGrpSpPr/>
            <p:nvPr/>
          </p:nvGrpSpPr>
          <p:grpSpPr>
            <a:xfrm>
              <a:off x="5900602" y="1193063"/>
              <a:ext cx="444345" cy="1021707"/>
              <a:chOff x="5900602" y="1193063"/>
              <a:chExt cx="444345" cy="1021707"/>
            </a:xfrm>
          </p:grpSpPr>
          <p:grpSp>
            <p:nvGrpSpPr>
              <p:cNvPr id="8946" name="Google Shape;8946;p69"/>
              <p:cNvGrpSpPr/>
              <p:nvPr/>
            </p:nvGrpSpPr>
            <p:grpSpPr>
              <a:xfrm>
                <a:off x="6046501" y="1367785"/>
                <a:ext cx="298446" cy="846986"/>
                <a:chOff x="6046501" y="1367785"/>
                <a:chExt cx="298446" cy="846986"/>
              </a:xfrm>
            </p:grpSpPr>
            <p:sp>
              <p:nvSpPr>
                <p:cNvPr id="8947" name="Google Shape;8947;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9"/>
              <p:cNvGrpSpPr/>
              <p:nvPr/>
            </p:nvGrpSpPr>
            <p:grpSpPr>
              <a:xfrm>
                <a:off x="5900602" y="1193063"/>
                <a:ext cx="284947" cy="182312"/>
                <a:chOff x="5900602" y="1193063"/>
                <a:chExt cx="284947" cy="182312"/>
              </a:xfrm>
            </p:grpSpPr>
            <p:sp>
              <p:nvSpPr>
                <p:cNvPr id="8950" name="Google Shape;8950;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1" name="Google Shape;8951;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952" name="Google Shape;8952;p69"/>
            <p:cNvGrpSpPr/>
            <p:nvPr/>
          </p:nvGrpSpPr>
          <p:grpSpPr>
            <a:xfrm>
              <a:off x="6738300" y="1193063"/>
              <a:ext cx="462153" cy="707634"/>
              <a:chOff x="6738300" y="1193063"/>
              <a:chExt cx="462153" cy="707634"/>
            </a:xfrm>
          </p:grpSpPr>
          <p:grpSp>
            <p:nvGrpSpPr>
              <p:cNvPr id="8953" name="Google Shape;8953;p69"/>
              <p:cNvGrpSpPr/>
              <p:nvPr/>
            </p:nvGrpSpPr>
            <p:grpSpPr>
              <a:xfrm>
                <a:off x="6915505" y="1193063"/>
                <a:ext cx="284947" cy="597387"/>
                <a:chOff x="6915505" y="1193063"/>
                <a:chExt cx="284947" cy="597387"/>
              </a:xfrm>
            </p:grpSpPr>
            <p:sp>
              <p:nvSpPr>
                <p:cNvPr id="8954" name="Google Shape;8954;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5" name="Google Shape;8955;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956" name="Google Shape;8956;p69"/>
              <p:cNvGrpSpPr/>
              <p:nvPr/>
            </p:nvGrpSpPr>
            <p:grpSpPr>
              <a:xfrm>
                <a:off x="6738300" y="1684725"/>
                <a:ext cx="230066" cy="215971"/>
                <a:chOff x="6738300" y="1684725"/>
                <a:chExt cx="230066" cy="215971"/>
              </a:xfrm>
            </p:grpSpPr>
            <p:sp>
              <p:nvSpPr>
                <p:cNvPr id="8957" name="Google Shape;8957;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62"/>
        <p:cNvGrpSpPr/>
        <p:nvPr/>
      </p:nvGrpSpPr>
      <p:grpSpPr>
        <a:xfrm>
          <a:off x="0" y="0"/>
          <a:ext cx="0" cy="0"/>
          <a:chOff x="0" y="0"/>
          <a:chExt cx="0" cy="0"/>
        </a:xfrm>
      </p:grpSpPr>
      <p:grpSp>
        <p:nvGrpSpPr>
          <p:cNvPr id="8963" name="Google Shape;8963;p70"/>
          <p:cNvGrpSpPr/>
          <p:nvPr/>
        </p:nvGrpSpPr>
        <p:grpSpPr>
          <a:xfrm>
            <a:off x="839307" y="2318098"/>
            <a:ext cx="387992" cy="329326"/>
            <a:chOff x="839307" y="2318098"/>
            <a:chExt cx="387992" cy="329326"/>
          </a:xfrm>
        </p:grpSpPr>
        <p:sp>
          <p:nvSpPr>
            <p:cNvPr id="8964" name="Google Shape;8964;p7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0"/>
          <p:cNvGrpSpPr/>
          <p:nvPr/>
        </p:nvGrpSpPr>
        <p:grpSpPr>
          <a:xfrm>
            <a:off x="1414990" y="2289671"/>
            <a:ext cx="387073" cy="385996"/>
            <a:chOff x="1414990" y="2289671"/>
            <a:chExt cx="387073" cy="385996"/>
          </a:xfrm>
        </p:grpSpPr>
        <p:sp>
          <p:nvSpPr>
            <p:cNvPr id="8975" name="Google Shape;8975;p7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0"/>
          <p:cNvGrpSpPr/>
          <p:nvPr/>
        </p:nvGrpSpPr>
        <p:grpSpPr>
          <a:xfrm>
            <a:off x="1989911" y="2306065"/>
            <a:ext cx="387099" cy="353207"/>
            <a:chOff x="1989911" y="2306065"/>
            <a:chExt cx="387099" cy="353207"/>
          </a:xfrm>
        </p:grpSpPr>
        <p:sp>
          <p:nvSpPr>
            <p:cNvPr id="8994" name="Google Shape;8994;p7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0"/>
          <p:cNvGrpSpPr/>
          <p:nvPr/>
        </p:nvGrpSpPr>
        <p:grpSpPr>
          <a:xfrm>
            <a:off x="2593102" y="2288778"/>
            <a:ext cx="204663" cy="363007"/>
            <a:chOff x="2593102" y="2288778"/>
            <a:chExt cx="204663" cy="363007"/>
          </a:xfrm>
        </p:grpSpPr>
        <p:sp>
          <p:nvSpPr>
            <p:cNvPr id="9002" name="Google Shape;9002;p7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0"/>
          <p:cNvGrpSpPr/>
          <p:nvPr/>
        </p:nvGrpSpPr>
        <p:grpSpPr>
          <a:xfrm>
            <a:off x="2970874" y="2329763"/>
            <a:ext cx="403651" cy="305996"/>
            <a:chOff x="2970874" y="2329763"/>
            <a:chExt cx="403651" cy="305996"/>
          </a:xfrm>
        </p:grpSpPr>
        <p:sp>
          <p:nvSpPr>
            <p:cNvPr id="9012" name="Google Shape;9012;p7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0"/>
          <p:cNvGrpSpPr/>
          <p:nvPr/>
        </p:nvGrpSpPr>
        <p:grpSpPr>
          <a:xfrm>
            <a:off x="3545795" y="2318755"/>
            <a:ext cx="387835" cy="327933"/>
            <a:chOff x="3545795" y="2318755"/>
            <a:chExt cx="387835" cy="327933"/>
          </a:xfrm>
        </p:grpSpPr>
        <p:sp>
          <p:nvSpPr>
            <p:cNvPr id="9022" name="Google Shape;9022;p7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5" name="Google Shape;9025;p70"/>
            <p:cNvGrpSpPr/>
            <p:nvPr/>
          </p:nvGrpSpPr>
          <p:grpSpPr>
            <a:xfrm>
              <a:off x="3545795" y="2322301"/>
              <a:ext cx="387835" cy="324387"/>
              <a:chOff x="3545795" y="2322301"/>
              <a:chExt cx="387835" cy="324387"/>
            </a:xfrm>
          </p:grpSpPr>
          <p:sp>
            <p:nvSpPr>
              <p:cNvPr id="9026" name="Google Shape;9026;p7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70"/>
          <p:cNvGrpSpPr/>
          <p:nvPr/>
        </p:nvGrpSpPr>
        <p:grpSpPr>
          <a:xfrm>
            <a:off x="4718468" y="2306984"/>
            <a:ext cx="364294" cy="351552"/>
            <a:chOff x="4718468" y="2306984"/>
            <a:chExt cx="364294" cy="351552"/>
          </a:xfrm>
        </p:grpSpPr>
        <p:sp>
          <p:nvSpPr>
            <p:cNvPr id="9034" name="Google Shape;9034;p7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0"/>
          <p:cNvGrpSpPr/>
          <p:nvPr/>
        </p:nvGrpSpPr>
        <p:grpSpPr>
          <a:xfrm>
            <a:off x="4147908" y="2303017"/>
            <a:ext cx="361194" cy="359355"/>
            <a:chOff x="4147908" y="2303017"/>
            <a:chExt cx="361194" cy="359355"/>
          </a:xfrm>
        </p:grpSpPr>
        <p:sp>
          <p:nvSpPr>
            <p:cNvPr id="9045" name="Google Shape;9045;p7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0"/>
          <p:cNvGrpSpPr/>
          <p:nvPr/>
        </p:nvGrpSpPr>
        <p:grpSpPr>
          <a:xfrm>
            <a:off x="5292128" y="2299891"/>
            <a:ext cx="367027" cy="365214"/>
            <a:chOff x="5292128" y="2299891"/>
            <a:chExt cx="367027" cy="365214"/>
          </a:xfrm>
        </p:grpSpPr>
        <p:sp>
          <p:nvSpPr>
            <p:cNvPr id="9060" name="Google Shape;9060;p7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70"/>
          <p:cNvGrpSpPr/>
          <p:nvPr/>
        </p:nvGrpSpPr>
        <p:grpSpPr>
          <a:xfrm>
            <a:off x="5873617" y="2309901"/>
            <a:ext cx="345720" cy="345720"/>
            <a:chOff x="5873617" y="2309901"/>
            <a:chExt cx="345720" cy="345720"/>
          </a:xfrm>
        </p:grpSpPr>
        <p:sp>
          <p:nvSpPr>
            <p:cNvPr id="9067" name="Google Shape;9067;p7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70"/>
          <p:cNvGrpSpPr/>
          <p:nvPr/>
        </p:nvGrpSpPr>
        <p:grpSpPr>
          <a:xfrm>
            <a:off x="6863329" y="2297710"/>
            <a:ext cx="391460" cy="370127"/>
            <a:chOff x="6863329" y="2297710"/>
            <a:chExt cx="391460" cy="370127"/>
          </a:xfrm>
        </p:grpSpPr>
        <p:sp>
          <p:nvSpPr>
            <p:cNvPr id="9087" name="Google Shape;9087;p7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70"/>
          <p:cNvGrpSpPr/>
          <p:nvPr/>
        </p:nvGrpSpPr>
        <p:grpSpPr>
          <a:xfrm>
            <a:off x="7421488" y="2318518"/>
            <a:ext cx="342620" cy="328459"/>
            <a:chOff x="7421488" y="2318518"/>
            <a:chExt cx="342620" cy="328459"/>
          </a:xfrm>
        </p:grpSpPr>
        <p:sp>
          <p:nvSpPr>
            <p:cNvPr id="9097" name="Google Shape;9097;p7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0"/>
          <p:cNvGrpSpPr/>
          <p:nvPr/>
        </p:nvGrpSpPr>
        <p:grpSpPr>
          <a:xfrm>
            <a:off x="2508373" y="2779889"/>
            <a:ext cx="337523" cy="337680"/>
            <a:chOff x="2508373" y="2779889"/>
            <a:chExt cx="337523" cy="337680"/>
          </a:xfrm>
        </p:grpSpPr>
        <p:sp>
          <p:nvSpPr>
            <p:cNvPr id="9105" name="Google Shape;9105;p7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70"/>
          <p:cNvGrpSpPr/>
          <p:nvPr/>
        </p:nvGrpSpPr>
        <p:grpSpPr>
          <a:xfrm>
            <a:off x="1884401" y="4141593"/>
            <a:ext cx="410613" cy="372229"/>
            <a:chOff x="1884401" y="4141593"/>
            <a:chExt cx="410613" cy="372229"/>
          </a:xfrm>
        </p:grpSpPr>
        <p:sp>
          <p:nvSpPr>
            <p:cNvPr id="9112" name="Google Shape;9112;p7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0"/>
          <p:cNvGrpSpPr/>
          <p:nvPr/>
        </p:nvGrpSpPr>
        <p:grpSpPr>
          <a:xfrm>
            <a:off x="1430832" y="2773689"/>
            <a:ext cx="294515" cy="349897"/>
            <a:chOff x="1430832" y="2773689"/>
            <a:chExt cx="294515" cy="349897"/>
          </a:xfrm>
        </p:grpSpPr>
        <p:sp>
          <p:nvSpPr>
            <p:cNvPr id="9120" name="Google Shape;9120;p7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70"/>
          <p:cNvGrpSpPr/>
          <p:nvPr/>
        </p:nvGrpSpPr>
        <p:grpSpPr>
          <a:xfrm>
            <a:off x="3082217" y="2788586"/>
            <a:ext cx="288866" cy="320236"/>
            <a:chOff x="3082217" y="2788586"/>
            <a:chExt cx="288866" cy="320236"/>
          </a:xfrm>
        </p:grpSpPr>
        <p:sp>
          <p:nvSpPr>
            <p:cNvPr id="9134" name="Google Shape;9134;p7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0"/>
          <p:cNvGrpSpPr/>
          <p:nvPr/>
        </p:nvGrpSpPr>
        <p:grpSpPr>
          <a:xfrm>
            <a:off x="3610557" y="2780704"/>
            <a:ext cx="325017" cy="336052"/>
            <a:chOff x="3610557" y="2780704"/>
            <a:chExt cx="325017" cy="336052"/>
          </a:xfrm>
        </p:grpSpPr>
        <p:sp>
          <p:nvSpPr>
            <p:cNvPr id="9142" name="Google Shape;9142;p7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70"/>
          <p:cNvGrpSpPr/>
          <p:nvPr/>
        </p:nvGrpSpPr>
        <p:grpSpPr>
          <a:xfrm>
            <a:off x="4179067" y="2811495"/>
            <a:ext cx="286475" cy="274390"/>
            <a:chOff x="4179067" y="2811495"/>
            <a:chExt cx="286475" cy="274390"/>
          </a:xfrm>
        </p:grpSpPr>
        <p:sp>
          <p:nvSpPr>
            <p:cNvPr id="9146" name="Google Shape;9146;p7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0"/>
          <p:cNvGrpSpPr/>
          <p:nvPr/>
        </p:nvGrpSpPr>
        <p:grpSpPr>
          <a:xfrm>
            <a:off x="4686757" y="2762156"/>
            <a:ext cx="371047" cy="374199"/>
            <a:chOff x="4686757" y="2762156"/>
            <a:chExt cx="371047" cy="374199"/>
          </a:xfrm>
        </p:grpSpPr>
        <p:sp>
          <p:nvSpPr>
            <p:cNvPr id="9156" name="Google Shape;9156;p7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0"/>
          <p:cNvGrpSpPr/>
          <p:nvPr/>
        </p:nvGrpSpPr>
        <p:grpSpPr>
          <a:xfrm>
            <a:off x="5221613" y="2784802"/>
            <a:ext cx="406567" cy="327855"/>
            <a:chOff x="5221613" y="2784802"/>
            <a:chExt cx="406567" cy="327855"/>
          </a:xfrm>
        </p:grpSpPr>
        <p:sp>
          <p:nvSpPr>
            <p:cNvPr id="9164" name="Google Shape;9164;p7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0"/>
          <p:cNvGrpSpPr/>
          <p:nvPr/>
        </p:nvGrpSpPr>
        <p:grpSpPr>
          <a:xfrm>
            <a:off x="5812586" y="2760921"/>
            <a:ext cx="303605" cy="375434"/>
            <a:chOff x="5812586" y="2760921"/>
            <a:chExt cx="303605" cy="375434"/>
          </a:xfrm>
        </p:grpSpPr>
        <p:sp>
          <p:nvSpPr>
            <p:cNvPr id="9195" name="Google Shape;9195;p7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70"/>
          <p:cNvGrpSpPr/>
          <p:nvPr/>
        </p:nvGrpSpPr>
        <p:grpSpPr>
          <a:xfrm>
            <a:off x="6334673" y="2759633"/>
            <a:ext cx="378508" cy="378166"/>
            <a:chOff x="6334673" y="2759633"/>
            <a:chExt cx="378508" cy="378166"/>
          </a:xfrm>
        </p:grpSpPr>
        <p:sp>
          <p:nvSpPr>
            <p:cNvPr id="9207" name="Google Shape;9207;p7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70"/>
          <p:cNvGrpSpPr/>
          <p:nvPr/>
        </p:nvGrpSpPr>
        <p:grpSpPr>
          <a:xfrm>
            <a:off x="8012645" y="2806477"/>
            <a:ext cx="319763" cy="284505"/>
            <a:chOff x="8012645" y="2806477"/>
            <a:chExt cx="319763" cy="284505"/>
          </a:xfrm>
        </p:grpSpPr>
        <p:sp>
          <p:nvSpPr>
            <p:cNvPr id="9212" name="Google Shape;9212;p7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0"/>
          <p:cNvGrpSpPr/>
          <p:nvPr/>
        </p:nvGrpSpPr>
        <p:grpSpPr>
          <a:xfrm>
            <a:off x="2454435" y="4162138"/>
            <a:ext cx="385339" cy="388071"/>
            <a:chOff x="2454435" y="4162138"/>
            <a:chExt cx="385339" cy="388071"/>
          </a:xfrm>
        </p:grpSpPr>
        <p:sp>
          <p:nvSpPr>
            <p:cNvPr id="9223" name="Google Shape;9223;p7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0"/>
          <p:cNvGrpSpPr/>
          <p:nvPr/>
        </p:nvGrpSpPr>
        <p:grpSpPr>
          <a:xfrm>
            <a:off x="3601939" y="4161192"/>
            <a:ext cx="275178" cy="388912"/>
            <a:chOff x="3601939" y="4161192"/>
            <a:chExt cx="275178" cy="388912"/>
          </a:xfrm>
        </p:grpSpPr>
        <p:sp>
          <p:nvSpPr>
            <p:cNvPr id="9235" name="Google Shape;9235;p7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0"/>
          <p:cNvGrpSpPr/>
          <p:nvPr/>
        </p:nvGrpSpPr>
        <p:grpSpPr>
          <a:xfrm>
            <a:off x="836023" y="3215146"/>
            <a:ext cx="375802" cy="371677"/>
            <a:chOff x="836023" y="3215146"/>
            <a:chExt cx="375802" cy="371677"/>
          </a:xfrm>
        </p:grpSpPr>
        <p:sp>
          <p:nvSpPr>
            <p:cNvPr id="9246" name="Google Shape;9246;p7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0"/>
          <p:cNvGrpSpPr/>
          <p:nvPr/>
        </p:nvGrpSpPr>
        <p:grpSpPr>
          <a:xfrm>
            <a:off x="1356297" y="3210890"/>
            <a:ext cx="431368" cy="380189"/>
            <a:chOff x="1356297" y="3210890"/>
            <a:chExt cx="431368" cy="380189"/>
          </a:xfrm>
        </p:grpSpPr>
        <p:sp>
          <p:nvSpPr>
            <p:cNvPr id="9263" name="Google Shape;9263;p7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70"/>
          <p:cNvGrpSpPr/>
          <p:nvPr/>
        </p:nvGrpSpPr>
        <p:grpSpPr>
          <a:xfrm>
            <a:off x="1903737" y="3215540"/>
            <a:ext cx="411874" cy="370731"/>
            <a:chOff x="1903737" y="3215540"/>
            <a:chExt cx="411874" cy="370731"/>
          </a:xfrm>
        </p:grpSpPr>
        <p:sp>
          <p:nvSpPr>
            <p:cNvPr id="9277" name="Google Shape;9277;p7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70"/>
          <p:cNvGrpSpPr/>
          <p:nvPr/>
        </p:nvGrpSpPr>
        <p:grpSpPr>
          <a:xfrm>
            <a:off x="2468465" y="3248854"/>
            <a:ext cx="397818" cy="304078"/>
            <a:chOff x="2468465" y="3248854"/>
            <a:chExt cx="397818" cy="304078"/>
          </a:xfrm>
        </p:grpSpPr>
        <p:sp>
          <p:nvSpPr>
            <p:cNvPr id="9287" name="Google Shape;9287;p7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0"/>
          <p:cNvGrpSpPr/>
          <p:nvPr/>
        </p:nvGrpSpPr>
        <p:grpSpPr>
          <a:xfrm>
            <a:off x="3017166" y="3216013"/>
            <a:ext cx="394376" cy="369812"/>
            <a:chOff x="3017166" y="3216013"/>
            <a:chExt cx="394376" cy="369812"/>
          </a:xfrm>
        </p:grpSpPr>
        <p:sp>
          <p:nvSpPr>
            <p:cNvPr id="9294" name="Google Shape;9294;p7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70"/>
          <p:cNvGrpSpPr/>
          <p:nvPr/>
        </p:nvGrpSpPr>
        <p:grpSpPr>
          <a:xfrm>
            <a:off x="4210043" y="3213228"/>
            <a:ext cx="199014" cy="375408"/>
            <a:chOff x="4210043" y="3213228"/>
            <a:chExt cx="199014" cy="375408"/>
          </a:xfrm>
        </p:grpSpPr>
        <p:sp>
          <p:nvSpPr>
            <p:cNvPr id="9297" name="Google Shape;9297;p7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0"/>
          <p:cNvGrpSpPr/>
          <p:nvPr/>
        </p:nvGrpSpPr>
        <p:grpSpPr>
          <a:xfrm>
            <a:off x="4818146" y="3203323"/>
            <a:ext cx="77845" cy="395165"/>
            <a:chOff x="4818146" y="3203323"/>
            <a:chExt cx="77845" cy="395165"/>
          </a:xfrm>
        </p:grpSpPr>
        <p:sp>
          <p:nvSpPr>
            <p:cNvPr id="9308" name="Google Shape;9308;p7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5228890" y="3235428"/>
            <a:ext cx="344091" cy="332767"/>
            <a:chOff x="5228890" y="3235428"/>
            <a:chExt cx="344091" cy="332767"/>
          </a:xfrm>
        </p:grpSpPr>
        <p:sp>
          <p:nvSpPr>
            <p:cNvPr id="9317" name="Google Shape;9317;p7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5757913" y="3227047"/>
            <a:ext cx="388544" cy="347927"/>
            <a:chOff x="5757913" y="3227047"/>
            <a:chExt cx="388544" cy="347927"/>
          </a:xfrm>
        </p:grpSpPr>
        <p:sp>
          <p:nvSpPr>
            <p:cNvPr id="9323" name="Google Shape;9323;p7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5" name="Google Shape;9325;p70"/>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0"/>
          <p:cNvGrpSpPr/>
          <p:nvPr/>
        </p:nvGrpSpPr>
        <p:grpSpPr>
          <a:xfrm>
            <a:off x="6894856" y="3227074"/>
            <a:ext cx="324938" cy="347717"/>
            <a:chOff x="6894856" y="3227074"/>
            <a:chExt cx="324938" cy="347717"/>
          </a:xfrm>
        </p:grpSpPr>
        <p:sp>
          <p:nvSpPr>
            <p:cNvPr id="9327" name="Google Shape;9327;p7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0"/>
          <p:cNvGrpSpPr/>
          <p:nvPr/>
        </p:nvGrpSpPr>
        <p:grpSpPr>
          <a:xfrm>
            <a:off x="7414946" y="3220873"/>
            <a:ext cx="360091" cy="360117"/>
            <a:chOff x="7414946" y="3220873"/>
            <a:chExt cx="360091" cy="360117"/>
          </a:xfrm>
        </p:grpSpPr>
        <p:sp>
          <p:nvSpPr>
            <p:cNvPr id="9343" name="Google Shape;9343;p7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0"/>
          <p:cNvGrpSpPr/>
          <p:nvPr/>
        </p:nvGrpSpPr>
        <p:grpSpPr>
          <a:xfrm>
            <a:off x="8027227" y="3215041"/>
            <a:ext cx="231829" cy="371782"/>
            <a:chOff x="8027227" y="3215041"/>
            <a:chExt cx="231829" cy="371782"/>
          </a:xfrm>
        </p:grpSpPr>
        <p:sp>
          <p:nvSpPr>
            <p:cNvPr id="9355" name="Google Shape;9355;p7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4093603" y="4146138"/>
            <a:ext cx="395638" cy="420544"/>
            <a:chOff x="4093603" y="4146138"/>
            <a:chExt cx="395638" cy="420544"/>
          </a:xfrm>
        </p:grpSpPr>
        <p:sp>
          <p:nvSpPr>
            <p:cNvPr id="9366" name="Google Shape;9366;p7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0"/>
          <p:cNvGrpSpPr/>
          <p:nvPr/>
        </p:nvGrpSpPr>
        <p:grpSpPr>
          <a:xfrm>
            <a:off x="4644406" y="4162322"/>
            <a:ext cx="392065" cy="387887"/>
            <a:chOff x="4644406" y="4162322"/>
            <a:chExt cx="392065" cy="387887"/>
          </a:xfrm>
        </p:grpSpPr>
        <p:sp>
          <p:nvSpPr>
            <p:cNvPr id="9384" name="Google Shape;9384;p7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0"/>
          <p:cNvGrpSpPr/>
          <p:nvPr/>
        </p:nvGrpSpPr>
        <p:grpSpPr>
          <a:xfrm>
            <a:off x="5728383" y="4221698"/>
            <a:ext cx="417128" cy="269162"/>
            <a:chOff x="5728383" y="4221698"/>
            <a:chExt cx="417128" cy="269162"/>
          </a:xfrm>
        </p:grpSpPr>
        <p:sp>
          <p:nvSpPr>
            <p:cNvPr id="9391" name="Google Shape;9391;p7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0"/>
          <p:cNvGrpSpPr/>
          <p:nvPr/>
        </p:nvGrpSpPr>
        <p:grpSpPr>
          <a:xfrm>
            <a:off x="834210" y="3696905"/>
            <a:ext cx="371782" cy="342751"/>
            <a:chOff x="834210" y="3696905"/>
            <a:chExt cx="371782" cy="342751"/>
          </a:xfrm>
        </p:grpSpPr>
        <p:sp>
          <p:nvSpPr>
            <p:cNvPr id="9404" name="Google Shape;9404;p7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0"/>
          <p:cNvGrpSpPr/>
          <p:nvPr/>
        </p:nvGrpSpPr>
        <p:grpSpPr>
          <a:xfrm>
            <a:off x="1359398" y="3682271"/>
            <a:ext cx="395296" cy="371966"/>
            <a:chOff x="1359398" y="3682271"/>
            <a:chExt cx="395296" cy="371966"/>
          </a:xfrm>
        </p:grpSpPr>
        <p:sp>
          <p:nvSpPr>
            <p:cNvPr id="9417" name="Google Shape;9417;p7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70"/>
          <p:cNvGrpSpPr/>
          <p:nvPr/>
        </p:nvGrpSpPr>
        <p:grpSpPr>
          <a:xfrm>
            <a:off x="1908099" y="3682271"/>
            <a:ext cx="395296" cy="371966"/>
            <a:chOff x="1908099" y="3682271"/>
            <a:chExt cx="395296" cy="371966"/>
          </a:xfrm>
        </p:grpSpPr>
        <p:sp>
          <p:nvSpPr>
            <p:cNvPr id="9425" name="Google Shape;9425;p7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70"/>
          <p:cNvGrpSpPr/>
          <p:nvPr/>
        </p:nvGrpSpPr>
        <p:grpSpPr>
          <a:xfrm>
            <a:off x="2456800" y="3682271"/>
            <a:ext cx="395270" cy="371966"/>
            <a:chOff x="2456800" y="3682271"/>
            <a:chExt cx="395270" cy="371966"/>
          </a:xfrm>
        </p:grpSpPr>
        <p:sp>
          <p:nvSpPr>
            <p:cNvPr id="9433" name="Google Shape;9433;p7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70"/>
          <p:cNvGrpSpPr/>
          <p:nvPr/>
        </p:nvGrpSpPr>
        <p:grpSpPr>
          <a:xfrm>
            <a:off x="3014250" y="3682271"/>
            <a:ext cx="391092" cy="371940"/>
            <a:chOff x="3014250" y="3682271"/>
            <a:chExt cx="391092" cy="371940"/>
          </a:xfrm>
        </p:grpSpPr>
        <p:sp>
          <p:nvSpPr>
            <p:cNvPr id="9443" name="Google Shape;9443;p7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0"/>
          <p:cNvGrpSpPr/>
          <p:nvPr/>
        </p:nvGrpSpPr>
        <p:grpSpPr>
          <a:xfrm>
            <a:off x="3569125" y="3702947"/>
            <a:ext cx="388728" cy="330692"/>
            <a:chOff x="3569125" y="3702947"/>
            <a:chExt cx="388728" cy="330692"/>
          </a:xfrm>
        </p:grpSpPr>
        <p:sp>
          <p:nvSpPr>
            <p:cNvPr id="9447" name="Google Shape;9447;p7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4111994" y="3682455"/>
            <a:ext cx="387992" cy="371625"/>
            <a:chOff x="4111994" y="3682455"/>
            <a:chExt cx="387992" cy="371625"/>
          </a:xfrm>
        </p:grpSpPr>
        <p:sp>
          <p:nvSpPr>
            <p:cNvPr id="9452" name="Google Shape;9452;p7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0"/>
          <p:cNvGrpSpPr/>
          <p:nvPr/>
        </p:nvGrpSpPr>
        <p:grpSpPr>
          <a:xfrm>
            <a:off x="4674908" y="3682271"/>
            <a:ext cx="371966" cy="371966"/>
            <a:chOff x="4674908" y="3682271"/>
            <a:chExt cx="371966" cy="371966"/>
          </a:xfrm>
        </p:grpSpPr>
        <p:sp>
          <p:nvSpPr>
            <p:cNvPr id="9455" name="Google Shape;9455;p7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0"/>
          <p:cNvGrpSpPr/>
          <p:nvPr/>
        </p:nvGrpSpPr>
        <p:grpSpPr>
          <a:xfrm>
            <a:off x="5223609" y="3731112"/>
            <a:ext cx="371782" cy="274285"/>
            <a:chOff x="5223609" y="3731112"/>
            <a:chExt cx="371782" cy="274285"/>
          </a:xfrm>
        </p:grpSpPr>
        <p:sp>
          <p:nvSpPr>
            <p:cNvPr id="9460" name="Google Shape;9460;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2" name="Google Shape;9462;p70"/>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3" name="Google Shape;9463;p70"/>
          <p:cNvGrpSpPr/>
          <p:nvPr/>
        </p:nvGrpSpPr>
        <p:grpSpPr>
          <a:xfrm>
            <a:off x="6319908" y="3696721"/>
            <a:ext cx="373963" cy="343119"/>
            <a:chOff x="6319908" y="3696721"/>
            <a:chExt cx="373963" cy="343119"/>
          </a:xfrm>
        </p:grpSpPr>
        <p:sp>
          <p:nvSpPr>
            <p:cNvPr id="9464" name="Google Shape;9464;p7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70"/>
          <p:cNvGrpSpPr/>
          <p:nvPr/>
        </p:nvGrpSpPr>
        <p:grpSpPr>
          <a:xfrm>
            <a:off x="6871342" y="3740044"/>
            <a:ext cx="371966" cy="256420"/>
            <a:chOff x="6871342" y="3740044"/>
            <a:chExt cx="371966" cy="256420"/>
          </a:xfrm>
        </p:grpSpPr>
        <p:sp>
          <p:nvSpPr>
            <p:cNvPr id="9474" name="Google Shape;9474;p7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0"/>
          <p:cNvGrpSpPr/>
          <p:nvPr/>
        </p:nvGrpSpPr>
        <p:grpSpPr>
          <a:xfrm>
            <a:off x="7402362" y="3681535"/>
            <a:ext cx="402757" cy="372728"/>
            <a:chOff x="7402362" y="3681535"/>
            <a:chExt cx="402757" cy="372728"/>
          </a:xfrm>
        </p:grpSpPr>
        <p:sp>
          <p:nvSpPr>
            <p:cNvPr id="9487" name="Google Shape;9487;p7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0"/>
          <p:cNvGrpSpPr/>
          <p:nvPr/>
        </p:nvGrpSpPr>
        <p:grpSpPr>
          <a:xfrm>
            <a:off x="7960705" y="3736235"/>
            <a:ext cx="378902" cy="264065"/>
            <a:chOff x="7960705" y="3736235"/>
            <a:chExt cx="378902" cy="264065"/>
          </a:xfrm>
        </p:grpSpPr>
        <p:sp>
          <p:nvSpPr>
            <p:cNvPr id="9504" name="Google Shape;9504;p7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0"/>
          <p:cNvGrpSpPr/>
          <p:nvPr/>
        </p:nvGrpSpPr>
        <p:grpSpPr>
          <a:xfrm>
            <a:off x="6400828" y="4162270"/>
            <a:ext cx="166200" cy="388019"/>
            <a:chOff x="6400828" y="4162270"/>
            <a:chExt cx="166200" cy="388019"/>
          </a:xfrm>
        </p:grpSpPr>
        <p:sp>
          <p:nvSpPr>
            <p:cNvPr id="9519" name="Google Shape;9519;p7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0"/>
          <p:cNvGrpSpPr/>
          <p:nvPr/>
        </p:nvGrpSpPr>
        <p:grpSpPr>
          <a:xfrm>
            <a:off x="6919815" y="4162270"/>
            <a:ext cx="225260" cy="388019"/>
            <a:chOff x="6919815" y="4162270"/>
            <a:chExt cx="225260" cy="388019"/>
          </a:xfrm>
        </p:grpSpPr>
        <p:sp>
          <p:nvSpPr>
            <p:cNvPr id="9527" name="Google Shape;9527;p7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7385600" y="4177035"/>
            <a:ext cx="388728" cy="358383"/>
            <a:chOff x="7385600" y="4177035"/>
            <a:chExt cx="388728" cy="358383"/>
          </a:xfrm>
        </p:grpSpPr>
        <p:sp>
          <p:nvSpPr>
            <p:cNvPr id="9536" name="Google Shape;9536;p7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70"/>
          <p:cNvGrpSpPr/>
          <p:nvPr/>
        </p:nvGrpSpPr>
        <p:grpSpPr>
          <a:xfrm>
            <a:off x="3625085" y="3259862"/>
            <a:ext cx="369207" cy="258259"/>
            <a:chOff x="3625085" y="3259862"/>
            <a:chExt cx="369207" cy="258259"/>
          </a:xfrm>
        </p:grpSpPr>
        <p:sp>
          <p:nvSpPr>
            <p:cNvPr id="9544" name="Google Shape;9544;p7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0"/>
          <p:cNvGrpSpPr/>
          <p:nvPr/>
        </p:nvGrpSpPr>
        <p:grpSpPr>
          <a:xfrm>
            <a:off x="6317360" y="3276808"/>
            <a:ext cx="363217" cy="248590"/>
            <a:chOff x="6317360" y="3276808"/>
            <a:chExt cx="363217" cy="248590"/>
          </a:xfrm>
        </p:grpSpPr>
        <p:sp>
          <p:nvSpPr>
            <p:cNvPr id="9558" name="Google Shape;9558;p7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0"/>
          <p:cNvGrpSpPr/>
          <p:nvPr/>
        </p:nvGrpSpPr>
        <p:grpSpPr>
          <a:xfrm>
            <a:off x="5084391" y="4183682"/>
            <a:ext cx="504064" cy="325595"/>
            <a:chOff x="5084391" y="4183682"/>
            <a:chExt cx="504064" cy="325595"/>
          </a:xfrm>
        </p:grpSpPr>
        <p:sp>
          <p:nvSpPr>
            <p:cNvPr id="9586" name="Google Shape;9586;p7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0"/>
          <p:cNvGrpSpPr/>
          <p:nvPr/>
        </p:nvGrpSpPr>
        <p:grpSpPr>
          <a:xfrm>
            <a:off x="7947595" y="2347996"/>
            <a:ext cx="379795" cy="267165"/>
            <a:chOff x="7947595" y="2347996"/>
            <a:chExt cx="379795" cy="267165"/>
          </a:xfrm>
        </p:grpSpPr>
        <p:sp>
          <p:nvSpPr>
            <p:cNvPr id="9603" name="Google Shape;9603;p7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0"/>
          <p:cNvGrpSpPr/>
          <p:nvPr/>
        </p:nvGrpSpPr>
        <p:grpSpPr>
          <a:xfrm>
            <a:off x="6400644" y="2310269"/>
            <a:ext cx="275362" cy="338784"/>
            <a:chOff x="6400644" y="2310269"/>
            <a:chExt cx="275362" cy="338784"/>
          </a:xfrm>
        </p:grpSpPr>
        <p:sp>
          <p:nvSpPr>
            <p:cNvPr id="9613" name="Google Shape;9613;p7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0"/>
          <p:cNvGrpSpPr/>
          <p:nvPr/>
        </p:nvGrpSpPr>
        <p:grpSpPr>
          <a:xfrm>
            <a:off x="1342268" y="4161009"/>
            <a:ext cx="359565" cy="358094"/>
            <a:chOff x="1342268" y="4161009"/>
            <a:chExt cx="359565" cy="358094"/>
          </a:xfrm>
        </p:grpSpPr>
        <p:sp>
          <p:nvSpPr>
            <p:cNvPr id="9627" name="Google Shape;9627;p7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0"/>
          <p:cNvGrpSpPr/>
          <p:nvPr/>
        </p:nvGrpSpPr>
        <p:grpSpPr>
          <a:xfrm>
            <a:off x="1913012" y="2764940"/>
            <a:ext cx="417523" cy="374252"/>
            <a:chOff x="1913012" y="2764940"/>
            <a:chExt cx="417523" cy="374252"/>
          </a:xfrm>
        </p:grpSpPr>
        <p:sp>
          <p:nvSpPr>
            <p:cNvPr id="9637" name="Google Shape;9637;p7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0"/>
          <p:cNvGrpSpPr/>
          <p:nvPr/>
        </p:nvGrpSpPr>
        <p:grpSpPr>
          <a:xfrm>
            <a:off x="830742" y="2763601"/>
            <a:ext cx="384734" cy="381556"/>
            <a:chOff x="830742" y="2763601"/>
            <a:chExt cx="384734" cy="381556"/>
          </a:xfrm>
        </p:grpSpPr>
        <p:sp>
          <p:nvSpPr>
            <p:cNvPr id="9650" name="Google Shape;9650;p7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0"/>
          <p:cNvGrpSpPr/>
          <p:nvPr/>
        </p:nvGrpSpPr>
        <p:grpSpPr>
          <a:xfrm>
            <a:off x="3007498" y="4183419"/>
            <a:ext cx="375434" cy="329667"/>
            <a:chOff x="3007498" y="4183419"/>
            <a:chExt cx="375434" cy="329667"/>
          </a:xfrm>
        </p:grpSpPr>
        <p:sp>
          <p:nvSpPr>
            <p:cNvPr id="9672" name="Google Shape;9672;p7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0"/>
          <p:cNvGrpSpPr/>
          <p:nvPr/>
        </p:nvGrpSpPr>
        <p:grpSpPr>
          <a:xfrm>
            <a:off x="6919276" y="2766990"/>
            <a:ext cx="274550" cy="354728"/>
            <a:chOff x="7606826" y="2419290"/>
            <a:chExt cx="274550" cy="354728"/>
          </a:xfrm>
        </p:grpSpPr>
        <p:sp>
          <p:nvSpPr>
            <p:cNvPr id="9693" name="Google Shape;9693;p7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0"/>
          <p:cNvGrpSpPr/>
          <p:nvPr/>
        </p:nvGrpSpPr>
        <p:grpSpPr>
          <a:xfrm>
            <a:off x="7550168" y="2777003"/>
            <a:ext cx="263316" cy="354728"/>
            <a:chOff x="8062968" y="2419290"/>
            <a:chExt cx="263316" cy="354728"/>
          </a:xfrm>
        </p:grpSpPr>
        <p:sp>
          <p:nvSpPr>
            <p:cNvPr id="9709" name="Google Shape;9709;p7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727" name="Google Shape;9727;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9731"/>
        <p:cNvGrpSpPr/>
        <p:nvPr/>
      </p:nvGrpSpPr>
      <p:grpSpPr>
        <a:xfrm>
          <a:off x="0" y="0"/>
          <a:ext cx="0" cy="0"/>
          <a:chOff x="0" y="0"/>
          <a:chExt cx="0" cy="0"/>
        </a:xfrm>
      </p:grpSpPr>
      <p:grpSp>
        <p:nvGrpSpPr>
          <p:cNvPr id="9732" name="Google Shape;9732;p71"/>
          <p:cNvGrpSpPr/>
          <p:nvPr/>
        </p:nvGrpSpPr>
        <p:grpSpPr>
          <a:xfrm>
            <a:off x="7075663" y="2261129"/>
            <a:ext cx="362163" cy="347098"/>
            <a:chOff x="7075663" y="2444129"/>
            <a:chExt cx="362163" cy="347098"/>
          </a:xfrm>
        </p:grpSpPr>
        <p:sp>
          <p:nvSpPr>
            <p:cNvPr id="9733" name="Google Shape;9733;p7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1"/>
          <p:cNvGrpSpPr/>
          <p:nvPr/>
        </p:nvGrpSpPr>
        <p:grpSpPr>
          <a:xfrm>
            <a:off x="6638175" y="2253584"/>
            <a:ext cx="372197" cy="362163"/>
            <a:chOff x="6638175" y="2436584"/>
            <a:chExt cx="372197" cy="362163"/>
          </a:xfrm>
        </p:grpSpPr>
        <p:sp>
          <p:nvSpPr>
            <p:cNvPr id="9742" name="Google Shape;9742;p7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1"/>
          <p:cNvGrpSpPr/>
          <p:nvPr/>
        </p:nvGrpSpPr>
        <p:grpSpPr>
          <a:xfrm>
            <a:off x="6192906" y="2256440"/>
            <a:ext cx="371699" cy="356084"/>
            <a:chOff x="6192906" y="2439440"/>
            <a:chExt cx="371699" cy="356084"/>
          </a:xfrm>
        </p:grpSpPr>
        <p:sp>
          <p:nvSpPr>
            <p:cNvPr id="9756" name="Google Shape;9756;p7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1"/>
          <p:cNvGrpSpPr/>
          <p:nvPr/>
        </p:nvGrpSpPr>
        <p:grpSpPr>
          <a:xfrm>
            <a:off x="5762467" y="2253584"/>
            <a:ext cx="362163" cy="362163"/>
            <a:chOff x="5762467" y="2436584"/>
            <a:chExt cx="362163" cy="362163"/>
          </a:xfrm>
        </p:grpSpPr>
        <p:sp>
          <p:nvSpPr>
            <p:cNvPr id="9770" name="Google Shape;9770;p7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1"/>
          <p:cNvGrpSpPr/>
          <p:nvPr/>
        </p:nvGrpSpPr>
        <p:grpSpPr>
          <a:xfrm>
            <a:off x="5323721" y="2254029"/>
            <a:ext cx="362922" cy="361219"/>
            <a:chOff x="5323721" y="2437029"/>
            <a:chExt cx="362922" cy="361219"/>
          </a:xfrm>
        </p:grpSpPr>
        <p:sp>
          <p:nvSpPr>
            <p:cNvPr id="9796" name="Google Shape;9796;p7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1"/>
          <p:cNvGrpSpPr/>
          <p:nvPr/>
        </p:nvGrpSpPr>
        <p:grpSpPr>
          <a:xfrm>
            <a:off x="4875937" y="2285731"/>
            <a:ext cx="407122" cy="315448"/>
            <a:chOff x="4875937" y="2468731"/>
            <a:chExt cx="407122" cy="315448"/>
          </a:xfrm>
        </p:grpSpPr>
        <p:sp>
          <p:nvSpPr>
            <p:cNvPr id="9814" name="Google Shape;9814;p7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1"/>
          <p:cNvGrpSpPr/>
          <p:nvPr/>
        </p:nvGrpSpPr>
        <p:grpSpPr>
          <a:xfrm>
            <a:off x="4893282" y="3621774"/>
            <a:ext cx="242114" cy="362163"/>
            <a:chOff x="4893282" y="3804774"/>
            <a:chExt cx="242114" cy="362163"/>
          </a:xfrm>
        </p:grpSpPr>
        <p:sp>
          <p:nvSpPr>
            <p:cNvPr id="9834" name="Google Shape;9834;p7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1"/>
          <p:cNvGrpSpPr/>
          <p:nvPr/>
        </p:nvGrpSpPr>
        <p:grpSpPr>
          <a:xfrm>
            <a:off x="6248162" y="3621774"/>
            <a:ext cx="231058" cy="362425"/>
            <a:chOff x="6248162" y="3804774"/>
            <a:chExt cx="231058" cy="362425"/>
          </a:xfrm>
        </p:grpSpPr>
        <p:sp>
          <p:nvSpPr>
            <p:cNvPr id="9861" name="Google Shape;9861;p7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71"/>
          <p:cNvGrpSpPr/>
          <p:nvPr/>
        </p:nvGrpSpPr>
        <p:grpSpPr>
          <a:xfrm>
            <a:off x="5346568" y="3621774"/>
            <a:ext cx="233337" cy="362163"/>
            <a:chOff x="5346568" y="3804774"/>
            <a:chExt cx="233337" cy="362163"/>
          </a:xfrm>
        </p:grpSpPr>
        <p:sp>
          <p:nvSpPr>
            <p:cNvPr id="9866" name="Google Shape;9866;p7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1"/>
          <p:cNvGrpSpPr/>
          <p:nvPr/>
        </p:nvGrpSpPr>
        <p:grpSpPr>
          <a:xfrm>
            <a:off x="6704985" y="3622141"/>
            <a:ext cx="209967" cy="361639"/>
            <a:chOff x="6704985" y="3805141"/>
            <a:chExt cx="209967" cy="361639"/>
          </a:xfrm>
        </p:grpSpPr>
        <p:sp>
          <p:nvSpPr>
            <p:cNvPr id="9886" name="Google Shape;9886;p7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1"/>
          <p:cNvGrpSpPr/>
          <p:nvPr/>
        </p:nvGrpSpPr>
        <p:grpSpPr>
          <a:xfrm>
            <a:off x="7513884" y="2265269"/>
            <a:ext cx="363184" cy="338792"/>
            <a:chOff x="7513884" y="2448269"/>
            <a:chExt cx="363184" cy="338792"/>
          </a:xfrm>
        </p:grpSpPr>
        <p:sp>
          <p:nvSpPr>
            <p:cNvPr id="9899" name="Google Shape;9899;p7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1"/>
          <p:cNvGrpSpPr/>
          <p:nvPr/>
        </p:nvGrpSpPr>
        <p:grpSpPr>
          <a:xfrm>
            <a:off x="5777767" y="3621826"/>
            <a:ext cx="258699" cy="362136"/>
            <a:chOff x="5777767" y="3804826"/>
            <a:chExt cx="258699" cy="362136"/>
          </a:xfrm>
        </p:grpSpPr>
        <p:sp>
          <p:nvSpPr>
            <p:cNvPr id="9906" name="Google Shape;9906;p7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1"/>
          <p:cNvGrpSpPr/>
          <p:nvPr/>
        </p:nvGrpSpPr>
        <p:grpSpPr>
          <a:xfrm>
            <a:off x="7953101" y="2253584"/>
            <a:ext cx="361691" cy="362163"/>
            <a:chOff x="7953101" y="2436584"/>
            <a:chExt cx="361691" cy="362163"/>
          </a:xfrm>
        </p:grpSpPr>
        <p:sp>
          <p:nvSpPr>
            <p:cNvPr id="9910" name="Google Shape;9910;p7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71"/>
          <p:cNvGrpSpPr/>
          <p:nvPr/>
        </p:nvGrpSpPr>
        <p:grpSpPr>
          <a:xfrm>
            <a:off x="4859353" y="3172130"/>
            <a:ext cx="373481" cy="362267"/>
            <a:chOff x="4859353" y="3355130"/>
            <a:chExt cx="373481" cy="362267"/>
          </a:xfrm>
        </p:grpSpPr>
        <p:sp>
          <p:nvSpPr>
            <p:cNvPr id="9920" name="Google Shape;9920;p7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1"/>
          <p:cNvGrpSpPr/>
          <p:nvPr/>
        </p:nvGrpSpPr>
        <p:grpSpPr>
          <a:xfrm>
            <a:off x="6637678" y="1317982"/>
            <a:ext cx="378721" cy="362005"/>
            <a:chOff x="6637678" y="1500982"/>
            <a:chExt cx="378721" cy="362005"/>
          </a:xfrm>
        </p:grpSpPr>
        <p:sp>
          <p:nvSpPr>
            <p:cNvPr id="9935" name="Google Shape;9935;p7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1"/>
          <p:cNvGrpSpPr/>
          <p:nvPr/>
        </p:nvGrpSpPr>
        <p:grpSpPr>
          <a:xfrm>
            <a:off x="5827993" y="3172496"/>
            <a:ext cx="223041" cy="362163"/>
            <a:chOff x="5827993" y="3355496"/>
            <a:chExt cx="223041" cy="362163"/>
          </a:xfrm>
        </p:grpSpPr>
        <p:sp>
          <p:nvSpPr>
            <p:cNvPr id="9952" name="Google Shape;9952;p7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528713" y="1317641"/>
            <a:ext cx="370520" cy="361586"/>
            <a:chOff x="7528713" y="1500641"/>
            <a:chExt cx="370520" cy="361586"/>
          </a:xfrm>
        </p:grpSpPr>
        <p:sp>
          <p:nvSpPr>
            <p:cNvPr id="9968" name="Google Shape;9968;p7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1"/>
          <p:cNvGrpSpPr/>
          <p:nvPr/>
        </p:nvGrpSpPr>
        <p:grpSpPr>
          <a:xfrm>
            <a:off x="5317198" y="3172496"/>
            <a:ext cx="367429" cy="362163"/>
            <a:chOff x="5317198" y="3355496"/>
            <a:chExt cx="367429" cy="362163"/>
          </a:xfrm>
        </p:grpSpPr>
        <p:sp>
          <p:nvSpPr>
            <p:cNvPr id="9976" name="Google Shape;9976;p7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5302971" y="1317563"/>
            <a:ext cx="383175" cy="362241"/>
            <a:chOff x="5302971" y="1500563"/>
            <a:chExt cx="383175" cy="362241"/>
          </a:xfrm>
        </p:grpSpPr>
        <p:sp>
          <p:nvSpPr>
            <p:cNvPr id="9993" name="Google Shape;9993;p7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1"/>
          <p:cNvGrpSpPr/>
          <p:nvPr/>
        </p:nvGrpSpPr>
        <p:grpSpPr>
          <a:xfrm>
            <a:off x="6202705" y="1342453"/>
            <a:ext cx="364180" cy="312461"/>
            <a:chOff x="6202705" y="1525453"/>
            <a:chExt cx="364180" cy="312461"/>
          </a:xfrm>
        </p:grpSpPr>
        <p:sp>
          <p:nvSpPr>
            <p:cNvPr id="9996" name="Google Shape;9996;p7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1"/>
          <p:cNvGrpSpPr/>
          <p:nvPr/>
        </p:nvGrpSpPr>
        <p:grpSpPr>
          <a:xfrm>
            <a:off x="7087217" y="1320602"/>
            <a:ext cx="362398" cy="356163"/>
            <a:chOff x="7087217" y="1503602"/>
            <a:chExt cx="362398" cy="356163"/>
          </a:xfrm>
        </p:grpSpPr>
        <p:sp>
          <p:nvSpPr>
            <p:cNvPr id="10004" name="Google Shape;10004;p7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1"/>
          <p:cNvGrpSpPr/>
          <p:nvPr/>
        </p:nvGrpSpPr>
        <p:grpSpPr>
          <a:xfrm>
            <a:off x="7968952" y="1317877"/>
            <a:ext cx="378747" cy="361455"/>
            <a:chOff x="7968952" y="1500877"/>
            <a:chExt cx="378747" cy="361455"/>
          </a:xfrm>
        </p:grpSpPr>
        <p:sp>
          <p:nvSpPr>
            <p:cNvPr id="10026" name="Google Shape;10026;p7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1"/>
          <p:cNvGrpSpPr/>
          <p:nvPr/>
        </p:nvGrpSpPr>
        <p:grpSpPr>
          <a:xfrm>
            <a:off x="5761445" y="1358723"/>
            <a:ext cx="362163" cy="279737"/>
            <a:chOff x="5761445" y="1541723"/>
            <a:chExt cx="362163" cy="279737"/>
          </a:xfrm>
        </p:grpSpPr>
        <p:sp>
          <p:nvSpPr>
            <p:cNvPr id="10042" name="Google Shape;10042;p7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1"/>
          <p:cNvGrpSpPr/>
          <p:nvPr/>
        </p:nvGrpSpPr>
        <p:grpSpPr>
          <a:xfrm>
            <a:off x="6204958" y="3172575"/>
            <a:ext cx="358390" cy="362320"/>
            <a:chOff x="6204958" y="3355575"/>
            <a:chExt cx="358390" cy="362320"/>
          </a:xfrm>
        </p:grpSpPr>
        <p:sp>
          <p:nvSpPr>
            <p:cNvPr id="10049" name="Google Shape;10049;p7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71"/>
          <p:cNvGrpSpPr/>
          <p:nvPr/>
        </p:nvGrpSpPr>
        <p:grpSpPr>
          <a:xfrm>
            <a:off x="4939970" y="1316855"/>
            <a:ext cx="242979" cy="362660"/>
            <a:chOff x="4939970" y="1499855"/>
            <a:chExt cx="242979" cy="362660"/>
          </a:xfrm>
        </p:grpSpPr>
        <p:sp>
          <p:nvSpPr>
            <p:cNvPr id="10066" name="Google Shape;10066;p7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1"/>
          <p:cNvGrpSpPr/>
          <p:nvPr/>
        </p:nvGrpSpPr>
        <p:grpSpPr>
          <a:xfrm>
            <a:off x="8023448" y="3172496"/>
            <a:ext cx="284322" cy="362163"/>
            <a:chOff x="8023448" y="3355496"/>
            <a:chExt cx="284322" cy="362163"/>
          </a:xfrm>
        </p:grpSpPr>
        <p:sp>
          <p:nvSpPr>
            <p:cNvPr id="10073" name="Google Shape;10073;p7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1"/>
          <p:cNvGrpSpPr/>
          <p:nvPr/>
        </p:nvGrpSpPr>
        <p:grpSpPr>
          <a:xfrm>
            <a:off x="6644201" y="3172496"/>
            <a:ext cx="366695" cy="361979"/>
            <a:chOff x="6644201" y="3355496"/>
            <a:chExt cx="366695" cy="361979"/>
          </a:xfrm>
        </p:grpSpPr>
        <p:sp>
          <p:nvSpPr>
            <p:cNvPr id="10083" name="Google Shape;10083;p7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7955145" y="1836192"/>
            <a:ext cx="365176" cy="271013"/>
            <a:chOff x="7955145" y="2019192"/>
            <a:chExt cx="365176" cy="271013"/>
          </a:xfrm>
        </p:grpSpPr>
        <p:sp>
          <p:nvSpPr>
            <p:cNvPr id="10106" name="Google Shape;10106;p7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1"/>
          <p:cNvGrpSpPr/>
          <p:nvPr/>
        </p:nvGrpSpPr>
        <p:grpSpPr>
          <a:xfrm>
            <a:off x="7518155" y="1826471"/>
            <a:ext cx="361927" cy="290270"/>
            <a:chOff x="7518155" y="2009471"/>
            <a:chExt cx="361927" cy="290270"/>
          </a:xfrm>
        </p:grpSpPr>
        <p:sp>
          <p:nvSpPr>
            <p:cNvPr id="10113" name="Google Shape;10113;p7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7079672" y="1808053"/>
            <a:ext cx="362163" cy="327264"/>
            <a:chOff x="7079672" y="1991053"/>
            <a:chExt cx="362163" cy="327264"/>
          </a:xfrm>
        </p:grpSpPr>
        <p:sp>
          <p:nvSpPr>
            <p:cNvPr id="10127" name="Google Shape;10127;p7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1"/>
          <p:cNvGrpSpPr/>
          <p:nvPr/>
        </p:nvGrpSpPr>
        <p:grpSpPr>
          <a:xfrm>
            <a:off x="6641188" y="1852514"/>
            <a:ext cx="361901" cy="238132"/>
            <a:chOff x="6641188" y="2035514"/>
            <a:chExt cx="361901" cy="238132"/>
          </a:xfrm>
        </p:grpSpPr>
        <p:sp>
          <p:nvSpPr>
            <p:cNvPr id="10144" name="Google Shape;10144;p7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1"/>
          <p:cNvGrpSpPr/>
          <p:nvPr/>
        </p:nvGrpSpPr>
        <p:grpSpPr>
          <a:xfrm>
            <a:off x="6202443" y="1803677"/>
            <a:ext cx="362425" cy="335884"/>
            <a:chOff x="6202443" y="1986677"/>
            <a:chExt cx="362425" cy="335884"/>
          </a:xfrm>
        </p:grpSpPr>
        <p:sp>
          <p:nvSpPr>
            <p:cNvPr id="10164" name="Google Shape;10164;p7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1"/>
          <p:cNvGrpSpPr/>
          <p:nvPr/>
        </p:nvGrpSpPr>
        <p:grpSpPr>
          <a:xfrm>
            <a:off x="5764222" y="1833598"/>
            <a:ext cx="374293" cy="276069"/>
            <a:chOff x="5764222" y="2016598"/>
            <a:chExt cx="374293" cy="276069"/>
          </a:xfrm>
        </p:grpSpPr>
        <p:sp>
          <p:nvSpPr>
            <p:cNvPr id="10185" name="Google Shape;10185;p7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1"/>
          <p:cNvGrpSpPr/>
          <p:nvPr/>
        </p:nvGrpSpPr>
        <p:grpSpPr>
          <a:xfrm>
            <a:off x="5325477" y="1833441"/>
            <a:ext cx="361927" cy="276515"/>
            <a:chOff x="5325477" y="2016441"/>
            <a:chExt cx="361927" cy="276515"/>
          </a:xfrm>
        </p:grpSpPr>
        <p:sp>
          <p:nvSpPr>
            <p:cNvPr id="10197" name="Google Shape;10197;p7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1"/>
          <p:cNvGrpSpPr/>
          <p:nvPr/>
        </p:nvGrpSpPr>
        <p:grpSpPr>
          <a:xfrm>
            <a:off x="4870671" y="1834200"/>
            <a:ext cx="364180" cy="274812"/>
            <a:chOff x="4870671" y="2017200"/>
            <a:chExt cx="364180" cy="274812"/>
          </a:xfrm>
        </p:grpSpPr>
        <p:sp>
          <p:nvSpPr>
            <p:cNvPr id="10218" name="Google Shape;10218;p7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1"/>
          <p:cNvGrpSpPr/>
          <p:nvPr/>
        </p:nvGrpSpPr>
        <p:grpSpPr>
          <a:xfrm>
            <a:off x="7144726" y="3172496"/>
            <a:ext cx="260690" cy="362032"/>
            <a:chOff x="7144726" y="3355496"/>
            <a:chExt cx="260690" cy="362032"/>
          </a:xfrm>
        </p:grpSpPr>
        <p:sp>
          <p:nvSpPr>
            <p:cNvPr id="10232" name="Google Shape;10232;p7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1"/>
          <p:cNvGrpSpPr/>
          <p:nvPr/>
        </p:nvGrpSpPr>
        <p:grpSpPr>
          <a:xfrm>
            <a:off x="6705719" y="4095051"/>
            <a:ext cx="261712" cy="361770"/>
            <a:chOff x="6705719" y="4278051"/>
            <a:chExt cx="261712" cy="361770"/>
          </a:xfrm>
        </p:grpSpPr>
        <p:sp>
          <p:nvSpPr>
            <p:cNvPr id="10239" name="Google Shape;10239;p7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1"/>
          <p:cNvGrpSpPr/>
          <p:nvPr/>
        </p:nvGrpSpPr>
        <p:grpSpPr>
          <a:xfrm>
            <a:off x="5750650" y="2708652"/>
            <a:ext cx="320216" cy="361403"/>
            <a:chOff x="5750650" y="2891652"/>
            <a:chExt cx="320216" cy="361403"/>
          </a:xfrm>
        </p:grpSpPr>
        <p:sp>
          <p:nvSpPr>
            <p:cNvPr id="10255" name="Google Shape;10255;p7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1"/>
          <p:cNvGrpSpPr/>
          <p:nvPr/>
        </p:nvGrpSpPr>
        <p:grpSpPr>
          <a:xfrm>
            <a:off x="6658009" y="2708390"/>
            <a:ext cx="315972" cy="361927"/>
            <a:chOff x="6658009" y="2891390"/>
            <a:chExt cx="315972" cy="361927"/>
          </a:xfrm>
        </p:grpSpPr>
        <p:sp>
          <p:nvSpPr>
            <p:cNvPr id="10271" name="Google Shape;10271;p7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71"/>
          <p:cNvGrpSpPr/>
          <p:nvPr/>
        </p:nvGrpSpPr>
        <p:grpSpPr>
          <a:xfrm>
            <a:off x="6203465" y="2708206"/>
            <a:ext cx="320478" cy="362110"/>
            <a:chOff x="6203465" y="2891206"/>
            <a:chExt cx="320478" cy="362110"/>
          </a:xfrm>
        </p:grpSpPr>
        <p:sp>
          <p:nvSpPr>
            <p:cNvPr id="10279" name="Google Shape;10279;p7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1"/>
          <p:cNvGrpSpPr/>
          <p:nvPr/>
        </p:nvGrpSpPr>
        <p:grpSpPr>
          <a:xfrm>
            <a:off x="7567280" y="2708259"/>
            <a:ext cx="307116" cy="362294"/>
            <a:chOff x="7567280" y="2891259"/>
            <a:chExt cx="307116" cy="362294"/>
          </a:xfrm>
        </p:grpSpPr>
        <p:sp>
          <p:nvSpPr>
            <p:cNvPr id="10285" name="Google Shape;10285;p7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1"/>
          <p:cNvGrpSpPr/>
          <p:nvPr/>
        </p:nvGrpSpPr>
        <p:grpSpPr>
          <a:xfrm>
            <a:off x="7112579" y="2708521"/>
            <a:ext cx="338556" cy="361534"/>
            <a:chOff x="7112579" y="2891521"/>
            <a:chExt cx="338556" cy="361534"/>
          </a:xfrm>
        </p:grpSpPr>
        <p:sp>
          <p:nvSpPr>
            <p:cNvPr id="10298" name="Google Shape;10298;p7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1"/>
          <p:cNvGrpSpPr/>
          <p:nvPr/>
        </p:nvGrpSpPr>
        <p:grpSpPr>
          <a:xfrm>
            <a:off x="7155259" y="3622036"/>
            <a:ext cx="207478" cy="361272"/>
            <a:chOff x="7155259" y="3805036"/>
            <a:chExt cx="207478" cy="361272"/>
          </a:xfrm>
        </p:grpSpPr>
        <p:sp>
          <p:nvSpPr>
            <p:cNvPr id="10301" name="Google Shape;10301;p7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71"/>
          <p:cNvGrpSpPr/>
          <p:nvPr/>
        </p:nvGrpSpPr>
        <p:grpSpPr>
          <a:xfrm>
            <a:off x="4915368" y="2708390"/>
            <a:ext cx="182850" cy="361927"/>
            <a:chOff x="4915368" y="2891390"/>
            <a:chExt cx="182850" cy="361927"/>
          </a:xfrm>
        </p:grpSpPr>
        <p:sp>
          <p:nvSpPr>
            <p:cNvPr id="10314" name="Google Shape;10314;p7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1"/>
          <p:cNvGrpSpPr/>
          <p:nvPr/>
        </p:nvGrpSpPr>
        <p:grpSpPr>
          <a:xfrm>
            <a:off x="8028714" y="2708652"/>
            <a:ext cx="289589" cy="361403"/>
            <a:chOff x="8028714" y="2891652"/>
            <a:chExt cx="289589" cy="361403"/>
          </a:xfrm>
        </p:grpSpPr>
        <p:sp>
          <p:nvSpPr>
            <p:cNvPr id="10326" name="Google Shape;10326;p7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1"/>
          <p:cNvGrpSpPr/>
          <p:nvPr/>
        </p:nvGrpSpPr>
        <p:grpSpPr>
          <a:xfrm>
            <a:off x="7551822" y="3621774"/>
            <a:ext cx="293335" cy="361927"/>
            <a:chOff x="7551822" y="3804774"/>
            <a:chExt cx="293335" cy="361927"/>
          </a:xfrm>
        </p:grpSpPr>
        <p:sp>
          <p:nvSpPr>
            <p:cNvPr id="10347" name="Google Shape;10347;p7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1"/>
          <p:cNvGrpSpPr/>
          <p:nvPr/>
        </p:nvGrpSpPr>
        <p:grpSpPr>
          <a:xfrm>
            <a:off x="6263725" y="4094658"/>
            <a:ext cx="210491" cy="362163"/>
            <a:chOff x="6263725" y="4277658"/>
            <a:chExt cx="210491" cy="362163"/>
          </a:xfrm>
        </p:grpSpPr>
        <p:sp>
          <p:nvSpPr>
            <p:cNvPr id="10359" name="Google Shape;10359;p7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71"/>
          <p:cNvGrpSpPr/>
          <p:nvPr/>
        </p:nvGrpSpPr>
        <p:grpSpPr>
          <a:xfrm>
            <a:off x="7987790" y="3621695"/>
            <a:ext cx="336303" cy="362005"/>
            <a:chOff x="7987790" y="3804695"/>
            <a:chExt cx="336303" cy="362005"/>
          </a:xfrm>
        </p:grpSpPr>
        <p:sp>
          <p:nvSpPr>
            <p:cNvPr id="10375" name="Google Shape;10375;p7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1"/>
          <p:cNvGrpSpPr/>
          <p:nvPr/>
        </p:nvGrpSpPr>
        <p:grpSpPr>
          <a:xfrm>
            <a:off x="5273444" y="2708285"/>
            <a:ext cx="371123" cy="362267"/>
            <a:chOff x="5273444" y="2891285"/>
            <a:chExt cx="371123" cy="362267"/>
          </a:xfrm>
        </p:grpSpPr>
        <p:sp>
          <p:nvSpPr>
            <p:cNvPr id="10386" name="Google Shape;10386;p7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1"/>
          <p:cNvGrpSpPr/>
          <p:nvPr/>
        </p:nvGrpSpPr>
        <p:grpSpPr>
          <a:xfrm>
            <a:off x="7630397" y="3175399"/>
            <a:ext cx="214759" cy="357030"/>
            <a:chOff x="2235125" y="238075"/>
            <a:chExt cx="3144350" cy="5227375"/>
          </a:xfrm>
        </p:grpSpPr>
        <p:sp>
          <p:nvSpPr>
            <p:cNvPr id="10401" name="Google Shape;10401;p7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1"/>
          <p:cNvGrpSpPr/>
          <p:nvPr/>
        </p:nvGrpSpPr>
        <p:grpSpPr>
          <a:xfrm>
            <a:off x="2810729" y="4084107"/>
            <a:ext cx="342496" cy="351944"/>
            <a:chOff x="2810729" y="4267107"/>
            <a:chExt cx="342496" cy="351944"/>
          </a:xfrm>
        </p:grpSpPr>
        <p:sp>
          <p:nvSpPr>
            <p:cNvPr id="10411" name="Google Shape;10411;p7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1"/>
          <p:cNvGrpSpPr/>
          <p:nvPr/>
        </p:nvGrpSpPr>
        <p:grpSpPr>
          <a:xfrm>
            <a:off x="1779168" y="3622625"/>
            <a:ext cx="282381" cy="343454"/>
            <a:chOff x="1779168" y="3805625"/>
            <a:chExt cx="282381" cy="343454"/>
          </a:xfrm>
        </p:grpSpPr>
        <p:sp>
          <p:nvSpPr>
            <p:cNvPr id="10442" name="Google Shape;10442;p7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1"/>
          <p:cNvGrpSpPr/>
          <p:nvPr/>
        </p:nvGrpSpPr>
        <p:grpSpPr>
          <a:xfrm>
            <a:off x="2593522" y="2224029"/>
            <a:ext cx="391606" cy="364535"/>
            <a:chOff x="2593522" y="2407029"/>
            <a:chExt cx="391606" cy="364535"/>
          </a:xfrm>
        </p:grpSpPr>
        <p:sp>
          <p:nvSpPr>
            <p:cNvPr id="10471" name="Google Shape;10471;p7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1"/>
          <p:cNvGrpSpPr/>
          <p:nvPr/>
        </p:nvGrpSpPr>
        <p:grpSpPr>
          <a:xfrm>
            <a:off x="3955047" y="2249242"/>
            <a:ext cx="322912" cy="334396"/>
            <a:chOff x="3955047" y="2432242"/>
            <a:chExt cx="322912" cy="334396"/>
          </a:xfrm>
        </p:grpSpPr>
        <p:sp>
          <p:nvSpPr>
            <p:cNvPr id="10511" name="Google Shape;10511;p7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71"/>
          <p:cNvGrpSpPr/>
          <p:nvPr/>
        </p:nvGrpSpPr>
        <p:grpSpPr>
          <a:xfrm>
            <a:off x="1802465" y="1779854"/>
            <a:ext cx="265373" cy="351944"/>
            <a:chOff x="1802465" y="1962854"/>
            <a:chExt cx="265373" cy="351944"/>
          </a:xfrm>
        </p:grpSpPr>
        <p:sp>
          <p:nvSpPr>
            <p:cNvPr id="10515" name="Google Shape;10515;p7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1"/>
          <p:cNvGrpSpPr/>
          <p:nvPr/>
        </p:nvGrpSpPr>
        <p:grpSpPr>
          <a:xfrm>
            <a:off x="3512070" y="1773222"/>
            <a:ext cx="373983" cy="363622"/>
            <a:chOff x="3512070" y="1956222"/>
            <a:chExt cx="373983" cy="363622"/>
          </a:xfrm>
        </p:grpSpPr>
        <p:sp>
          <p:nvSpPr>
            <p:cNvPr id="10523" name="Google Shape;10523;p7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1"/>
          <p:cNvGrpSpPr/>
          <p:nvPr/>
        </p:nvGrpSpPr>
        <p:grpSpPr>
          <a:xfrm>
            <a:off x="842683" y="2211751"/>
            <a:ext cx="345640" cy="356660"/>
            <a:chOff x="842683" y="2394751"/>
            <a:chExt cx="345640" cy="356660"/>
          </a:xfrm>
        </p:grpSpPr>
        <p:sp>
          <p:nvSpPr>
            <p:cNvPr id="10541" name="Google Shape;10541;p7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1"/>
          <p:cNvGrpSpPr/>
          <p:nvPr/>
        </p:nvGrpSpPr>
        <p:grpSpPr>
          <a:xfrm>
            <a:off x="1290615" y="2216467"/>
            <a:ext cx="336836" cy="342511"/>
            <a:chOff x="1290615" y="2399467"/>
            <a:chExt cx="336836" cy="342511"/>
          </a:xfrm>
        </p:grpSpPr>
        <p:sp>
          <p:nvSpPr>
            <p:cNvPr id="10558" name="Google Shape;10558;p7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1"/>
          <p:cNvGrpSpPr/>
          <p:nvPr/>
        </p:nvGrpSpPr>
        <p:grpSpPr>
          <a:xfrm>
            <a:off x="1748310" y="2225601"/>
            <a:ext cx="308508" cy="333378"/>
            <a:chOff x="1748310" y="2408601"/>
            <a:chExt cx="308508" cy="333378"/>
          </a:xfrm>
        </p:grpSpPr>
        <p:sp>
          <p:nvSpPr>
            <p:cNvPr id="10578" name="Google Shape;10578;p7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1"/>
          <p:cNvGrpSpPr/>
          <p:nvPr/>
        </p:nvGrpSpPr>
        <p:grpSpPr>
          <a:xfrm>
            <a:off x="3044614" y="2235033"/>
            <a:ext cx="376184" cy="315141"/>
            <a:chOff x="3044614" y="2418033"/>
            <a:chExt cx="376184" cy="315141"/>
          </a:xfrm>
        </p:grpSpPr>
        <p:sp>
          <p:nvSpPr>
            <p:cNvPr id="10587" name="Google Shape;10587;p7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1"/>
          <p:cNvGrpSpPr/>
          <p:nvPr/>
        </p:nvGrpSpPr>
        <p:grpSpPr>
          <a:xfrm>
            <a:off x="3943638" y="3632072"/>
            <a:ext cx="357933" cy="342676"/>
            <a:chOff x="3943638" y="3815072"/>
            <a:chExt cx="357933" cy="342676"/>
          </a:xfrm>
        </p:grpSpPr>
        <p:sp>
          <p:nvSpPr>
            <p:cNvPr id="10597" name="Google Shape;10597;p7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1"/>
          <p:cNvGrpSpPr/>
          <p:nvPr/>
        </p:nvGrpSpPr>
        <p:grpSpPr>
          <a:xfrm>
            <a:off x="3508282" y="3627341"/>
            <a:ext cx="351644" cy="351959"/>
            <a:chOff x="3508282" y="3810341"/>
            <a:chExt cx="351644" cy="351959"/>
          </a:xfrm>
        </p:grpSpPr>
        <p:sp>
          <p:nvSpPr>
            <p:cNvPr id="10607" name="Google Shape;10607;p7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1"/>
          <p:cNvGrpSpPr/>
          <p:nvPr/>
        </p:nvGrpSpPr>
        <p:grpSpPr>
          <a:xfrm>
            <a:off x="2224585" y="1779854"/>
            <a:ext cx="303163" cy="351809"/>
            <a:chOff x="2224585" y="1962854"/>
            <a:chExt cx="303163" cy="351809"/>
          </a:xfrm>
        </p:grpSpPr>
        <p:sp>
          <p:nvSpPr>
            <p:cNvPr id="10621" name="Google Shape;10621;p7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1"/>
          <p:cNvGrpSpPr/>
          <p:nvPr/>
        </p:nvGrpSpPr>
        <p:grpSpPr>
          <a:xfrm>
            <a:off x="2622794" y="1807868"/>
            <a:ext cx="389090" cy="296231"/>
            <a:chOff x="2622794" y="1990868"/>
            <a:chExt cx="389090" cy="296231"/>
          </a:xfrm>
        </p:grpSpPr>
        <p:sp>
          <p:nvSpPr>
            <p:cNvPr id="10630" name="Google Shape;10630;p7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1"/>
          <p:cNvGrpSpPr/>
          <p:nvPr/>
        </p:nvGrpSpPr>
        <p:grpSpPr>
          <a:xfrm>
            <a:off x="3977326" y="1769149"/>
            <a:ext cx="327074" cy="375241"/>
            <a:chOff x="3977326" y="1952149"/>
            <a:chExt cx="327074" cy="375241"/>
          </a:xfrm>
        </p:grpSpPr>
        <p:sp>
          <p:nvSpPr>
            <p:cNvPr id="10640" name="Google Shape;10640;p7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71"/>
          <p:cNvGrpSpPr/>
          <p:nvPr/>
        </p:nvGrpSpPr>
        <p:grpSpPr>
          <a:xfrm>
            <a:off x="1341612" y="3157055"/>
            <a:ext cx="259399" cy="370524"/>
            <a:chOff x="1341612" y="3340055"/>
            <a:chExt cx="259399" cy="370524"/>
          </a:xfrm>
        </p:grpSpPr>
        <p:sp>
          <p:nvSpPr>
            <p:cNvPr id="10658" name="Google Shape;10658;p7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1"/>
          <p:cNvGrpSpPr/>
          <p:nvPr/>
        </p:nvGrpSpPr>
        <p:grpSpPr>
          <a:xfrm>
            <a:off x="2179892" y="3661972"/>
            <a:ext cx="351629" cy="282381"/>
            <a:chOff x="2179892" y="3844972"/>
            <a:chExt cx="351629" cy="282381"/>
          </a:xfrm>
        </p:grpSpPr>
        <p:sp>
          <p:nvSpPr>
            <p:cNvPr id="10677" name="Google Shape;10677;p7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71"/>
          <p:cNvGrpSpPr/>
          <p:nvPr/>
        </p:nvGrpSpPr>
        <p:grpSpPr>
          <a:xfrm>
            <a:off x="3131170" y="3633884"/>
            <a:ext cx="220051" cy="338169"/>
            <a:chOff x="3131170" y="3816884"/>
            <a:chExt cx="220051" cy="338169"/>
          </a:xfrm>
        </p:grpSpPr>
        <p:sp>
          <p:nvSpPr>
            <p:cNvPr id="10698" name="Google Shape;10698;p7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1"/>
          <p:cNvGrpSpPr/>
          <p:nvPr/>
        </p:nvGrpSpPr>
        <p:grpSpPr>
          <a:xfrm>
            <a:off x="903502" y="3176564"/>
            <a:ext cx="247990" cy="333393"/>
            <a:chOff x="903502" y="3359564"/>
            <a:chExt cx="247990" cy="333393"/>
          </a:xfrm>
        </p:grpSpPr>
        <p:sp>
          <p:nvSpPr>
            <p:cNvPr id="10708" name="Google Shape;10708;p7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1"/>
          <p:cNvGrpSpPr/>
          <p:nvPr/>
        </p:nvGrpSpPr>
        <p:grpSpPr>
          <a:xfrm>
            <a:off x="2616191" y="2707461"/>
            <a:ext cx="365793" cy="361152"/>
            <a:chOff x="2616191" y="2890461"/>
            <a:chExt cx="365793" cy="361152"/>
          </a:xfrm>
        </p:grpSpPr>
        <p:sp>
          <p:nvSpPr>
            <p:cNvPr id="10731" name="Google Shape;10731;p7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1"/>
          <p:cNvGrpSpPr/>
          <p:nvPr/>
        </p:nvGrpSpPr>
        <p:grpSpPr>
          <a:xfrm>
            <a:off x="3049959" y="1762861"/>
            <a:ext cx="402940" cy="388536"/>
            <a:chOff x="3049959" y="1945861"/>
            <a:chExt cx="402940" cy="388536"/>
          </a:xfrm>
        </p:grpSpPr>
        <p:sp>
          <p:nvSpPr>
            <p:cNvPr id="10743" name="Google Shape;10743;p7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1"/>
          <p:cNvGrpSpPr/>
          <p:nvPr/>
        </p:nvGrpSpPr>
        <p:grpSpPr>
          <a:xfrm>
            <a:off x="2483025" y="4085679"/>
            <a:ext cx="202428" cy="349114"/>
            <a:chOff x="2483025" y="4268679"/>
            <a:chExt cx="202428" cy="349114"/>
          </a:xfrm>
        </p:grpSpPr>
        <p:sp>
          <p:nvSpPr>
            <p:cNvPr id="10750" name="Google Shape;10750;p7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1"/>
          <p:cNvGrpSpPr/>
          <p:nvPr/>
        </p:nvGrpSpPr>
        <p:grpSpPr>
          <a:xfrm>
            <a:off x="862507" y="2702984"/>
            <a:ext cx="329590" cy="365000"/>
            <a:chOff x="862507" y="2885984"/>
            <a:chExt cx="329590" cy="365000"/>
          </a:xfrm>
        </p:grpSpPr>
        <p:sp>
          <p:nvSpPr>
            <p:cNvPr id="10757" name="Google Shape;10757;p7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71"/>
          <p:cNvGrpSpPr/>
          <p:nvPr/>
        </p:nvGrpSpPr>
        <p:grpSpPr>
          <a:xfrm>
            <a:off x="3082075" y="2688805"/>
            <a:ext cx="318884" cy="379807"/>
            <a:chOff x="3082075" y="2871805"/>
            <a:chExt cx="318884" cy="379807"/>
          </a:xfrm>
        </p:grpSpPr>
        <p:sp>
          <p:nvSpPr>
            <p:cNvPr id="10765" name="Google Shape;10765;p7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71"/>
          <p:cNvGrpSpPr/>
          <p:nvPr/>
        </p:nvGrpSpPr>
        <p:grpSpPr>
          <a:xfrm>
            <a:off x="2594780" y="1333494"/>
            <a:ext cx="410187" cy="324244"/>
            <a:chOff x="2594780" y="1516494"/>
            <a:chExt cx="410187" cy="324244"/>
          </a:xfrm>
        </p:grpSpPr>
        <p:sp>
          <p:nvSpPr>
            <p:cNvPr id="10786" name="Google Shape;10786;p7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1"/>
          <p:cNvGrpSpPr/>
          <p:nvPr/>
        </p:nvGrpSpPr>
        <p:grpSpPr>
          <a:xfrm>
            <a:off x="1742965" y="1319959"/>
            <a:ext cx="333692" cy="333363"/>
            <a:chOff x="1742965" y="1502959"/>
            <a:chExt cx="333692" cy="333363"/>
          </a:xfrm>
        </p:grpSpPr>
        <p:sp>
          <p:nvSpPr>
            <p:cNvPr id="10795" name="Google Shape;10795;p7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71"/>
          <p:cNvGrpSpPr/>
          <p:nvPr/>
        </p:nvGrpSpPr>
        <p:grpSpPr>
          <a:xfrm>
            <a:off x="3051531" y="1333809"/>
            <a:ext cx="390034" cy="296545"/>
            <a:chOff x="3051531" y="1516809"/>
            <a:chExt cx="390034" cy="296545"/>
          </a:xfrm>
        </p:grpSpPr>
        <p:sp>
          <p:nvSpPr>
            <p:cNvPr id="10800" name="Google Shape;10800;p7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1"/>
          <p:cNvGrpSpPr/>
          <p:nvPr/>
        </p:nvGrpSpPr>
        <p:grpSpPr>
          <a:xfrm>
            <a:off x="3514900" y="1306020"/>
            <a:ext cx="354145" cy="351869"/>
            <a:chOff x="3514900" y="1489020"/>
            <a:chExt cx="354145" cy="351869"/>
          </a:xfrm>
        </p:grpSpPr>
        <p:sp>
          <p:nvSpPr>
            <p:cNvPr id="10816" name="Google Shape;10816;p7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1"/>
          <p:cNvGrpSpPr/>
          <p:nvPr/>
        </p:nvGrpSpPr>
        <p:grpSpPr>
          <a:xfrm>
            <a:off x="3066324" y="3167446"/>
            <a:ext cx="346598" cy="333183"/>
            <a:chOff x="3066324" y="3350446"/>
            <a:chExt cx="346598" cy="333183"/>
          </a:xfrm>
        </p:grpSpPr>
        <p:sp>
          <p:nvSpPr>
            <p:cNvPr id="10839" name="Google Shape;10839;p7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1"/>
          <p:cNvGrpSpPr/>
          <p:nvPr/>
        </p:nvGrpSpPr>
        <p:grpSpPr>
          <a:xfrm>
            <a:off x="1282755" y="1769089"/>
            <a:ext cx="363278" cy="363338"/>
            <a:chOff x="1282755" y="1952089"/>
            <a:chExt cx="363278" cy="363338"/>
          </a:xfrm>
        </p:grpSpPr>
        <p:sp>
          <p:nvSpPr>
            <p:cNvPr id="10850" name="Google Shape;10850;p7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1"/>
          <p:cNvGrpSpPr/>
          <p:nvPr/>
        </p:nvGrpSpPr>
        <p:grpSpPr>
          <a:xfrm>
            <a:off x="3510094" y="2726281"/>
            <a:ext cx="355133" cy="343574"/>
            <a:chOff x="3510094" y="2909281"/>
            <a:chExt cx="355133" cy="343574"/>
          </a:xfrm>
        </p:grpSpPr>
        <p:sp>
          <p:nvSpPr>
            <p:cNvPr id="10858" name="Google Shape;10858;p7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1" name="Google Shape;10871;p71"/>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2" name="Google Shape;10872;p71"/>
          <p:cNvGrpSpPr/>
          <p:nvPr/>
        </p:nvGrpSpPr>
        <p:grpSpPr>
          <a:xfrm>
            <a:off x="2163842" y="1323972"/>
            <a:ext cx="382787" cy="331566"/>
            <a:chOff x="2163842" y="1506972"/>
            <a:chExt cx="382787" cy="331566"/>
          </a:xfrm>
        </p:grpSpPr>
        <p:sp>
          <p:nvSpPr>
            <p:cNvPr id="10873" name="Google Shape;10873;p7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1"/>
          <p:cNvGrpSpPr/>
          <p:nvPr/>
        </p:nvGrpSpPr>
        <p:grpSpPr>
          <a:xfrm>
            <a:off x="1738877" y="3166652"/>
            <a:ext cx="357918" cy="350536"/>
            <a:chOff x="1738877" y="3349652"/>
            <a:chExt cx="357918" cy="350536"/>
          </a:xfrm>
        </p:grpSpPr>
        <p:sp>
          <p:nvSpPr>
            <p:cNvPr id="10882" name="Google Shape;10882;p7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1"/>
          <p:cNvGrpSpPr/>
          <p:nvPr/>
        </p:nvGrpSpPr>
        <p:grpSpPr>
          <a:xfrm>
            <a:off x="1971819" y="4093854"/>
            <a:ext cx="383281" cy="333947"/>
            <a:chOff x="1971819" y="4276854"/>
            <a:chExt cx="383281" cy="333947"/>
          </a:xfrm>
        </p:grpSpPr>
        <p:sp>
          <p:nvSpPr>
            <p:cNvPr id="10901" name="Google Shape;10901;p7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1"/>
          <p:cNvGrpSpPr/>
          <p:nvPr/>
        </p:nvGrpSpPr>
        <p:grpSpPr>
          <a:xfrm>
            <a:off x="1825119" y="2702819"/>
            <a:ext cx="175987" cy="361391"/>
            <a:chOff x="1825119" y="2885819"/>
            <a:chExt cx="175987" cy="361391"/>
          </a:xfrm>
        </p:grpSpPr>
        <p:sp>
          <p:nvSpPr>
            <p:cNvPr id="10912" name="Google Shape;10912;p7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1"/>
          <p:cNvGrpSpPr/>
          <p:nvPr/>
        </p:nvGrpSpPr>
        <p:grpSpPr>
          <a:xfrm>
            <a:off x="3504824" y="3222844"/>
            <a:ext cx="369896" cy="226339"/>
            <a:chOff x="3504824" y="3405844"/>
            <a:chExt cx="369896" cy="226339"/>
          </a:xfrm>
        </p:grpSpPr>
        <p:sp>
          <p:nvSpPr>
            <p:cNvPr id="10923" name="Google Shape;10923;p7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1"/>
          <p:cNvGrpSpPr/>
          <p:nvPr/>
        </p:nvGrpSpPr>
        <p:grpSpPr>
          <a:xfrm>
            <a:off x="1295661" y="3636594"/>
            <a:ext cx="345640" cy="342900"/>
            <a:chOff x="1295661" y="3819594"/>
            <a:chExt cx="345640" cy="342900"/>
          </a:xfrm>
        </p:grpSpPr>
        <p:sp>
          <p:nvSpPr>
            <p:cNvPr id="10940" name="Google Shape;10940;p7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1"/>
          <p:cNvGrpSpPr/>
          <p:nvPr/>
        </p:nvGrpSpPr>
        <p:grpSpPr>
          <a:xfrm>
            <a:off x="3486572" y="2250470"/>
            <a:ext cx="379328" cy="281738"/>
            <a:chOff x="3486572" y="2433470"/>
            <a:chExt cx="379328" cy="281738"/>
          </a:xfrm>
        </p:grpSpPr>
        <p:sp>
          <p:nvSpPr>
            <p:cNvPr id="10958" name="Google Shape;10958;p7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5" name="Google Shape;10965;p71"/>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6" name="Google Shape;10966;p71"/>
          <p:cNvGrpSpPr/>
          <p:nvPr/>
        </p:nvGrpSpPr>
        <p:grpSpPr>
          <a:xfrm>
            <a:off x="3997149" y="3146634"/>
            <a:ext cx="270733" cy="355762"/>
            <a:chOff x="3997149" y="3329634"/>
            <a:chExt cx="270733" cy="355762"/>
          </a:xfrm>
        </p:grpSpPr>
        <p:sp>
          <p:nvSpPr>
            <p:cNvPr id="10967" name="Google Shape;10967;p7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1"/>
          <p:cNvGrpSpPr/>
          <p:nvPr/>
        </p:nvGrpSpPr>
        <p:grpSpPr>
          <a:xfrm>
            <a:off x="3954343" y="2716354"/>
            <a:ext cx="345655" cy="343529"/>
            <a:chOff x="3954343" y="2899354"/>
            <a:chExt cx="345655" cy="343529"/>
          </a:xfrm>
        </p:grpSpPr>
        <p:sp>
          <p:nvSpPr>
            <p:cNvPr id="10989" name="Google Shape;10989;p7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71"/>
          <p:cNvGrpSpPr/>
          <p:nvPr/>
        </p:nvGrpSpPr>
        <p:grpSpPr>
          <a:xfrm>
            <a:off x="2166043" y="3168344"/>
            <a:ext cx="369566" cy="349803"/>
            <a:chOff x="2166043" y="3351344"/>
            <a:chExt cx="369566" cy="349803"/>
          </a:xfrm>
        </p:grpSpPr>
        <p:sp>
          <p:nvSpPr>
            <p:cNvPr id="11002" name="Google Shape;11002;p7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1"/>
          <p:cNvGrpSpPr/>
          <p:nvPr/>
        </p:nvGrpSpPr>
        <p:grpSpPr>
          <a:xfrm>
            <a:off x="2619649" y="3169332"/>
            <a:ext cx="365793" cy="329275"/>
            <a:chOff x="2619649" y="3352332"/>
            <a:chExt cx="365793" cy="329275"/>
          </a:xfrm>
        </p:grpSpPr>
        <p:sp>
          <p:nvSpPr>
            <p:cNvPr id="11012" name="Google Shape;11012;p7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1"/>
          <p:cNvGrpSpPr/>
          <p:nvPr/>
        </p:nvGrpSpPr>
        <p:grpSpPr>
          <a:xfrm>
            <a:off x="1296135" y="1332240"/>
            <a:ext cx="340624" cy="351944"/>
            <a:chOff x="1293760" y="1498228"/>
            <a:chExt cx="340624" cy="351944"/>
          </a:xfrm>
        </p:grpSpPr>
        <p:sp>
          <p:nvSpPr>
            <p:cNvPr id="11023" name="Google Shape;11023;p7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1"/>
          <p:cNvGrpSpPr/>
          <p:nvPr/>
        </p:nvGrpSpPr>
        <p:grpSpPr>
          <a:xfrm>
            <a:off x="849601" y="1769074"/>
            <a:ext cx="406713" cy="383745"/>
            <a:chOff x="849601" y="1952074"/>
            <a:chExt cx="406713" cy="383745"/>
          </a:xfrm>
        </p:grpSpPr>
        <p:sp>
          <p:nvSpPr>
            <p:cNvPr id="11038" name="Google Shape;11038;p7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1"/>
          <p:cNvGrpSpPr/>
          <p:nvPr/>
        </p:nvGrpSpPr>
        <p:grpSpPr>
          <a:xfrm>
            <a:off x="2253871" y="2710365"/>
            <a:ext cx="203985" cy="355417"/>
            <a:chOff x="2253871" y="2893365"/>
            <a:chExt cx="203985" cy="355417"/>
          </a:xfrm>
        </p:grpSpPr>
        <p:sp>
          <p:nvSpPr>
            <p:cNvPr id="11046" name="Google Shape;11046;p7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71"/>
          <p:cNvGrpSpPr/>
          <p:nvPr/>
        </p:nvGrpSpPr>
        <p:grpSpPr>
          <a:xfrm>
            <a:off x="2191541" y="2225601"/>
            <a:ext cx="308823" cy="342571"/>
            <a:chOff x="2191541" y="2408601"/>
            <a:chExt cx="308823" cy="342571"/>
          </a:xfrm>
        </p:grpSpPr>
        <p:sp>
          <p:nvSpPr>
            <p:cNvPr id="11058" name="Google Shape;11058;p7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1"/>
          <p:cNvGrpSpPr/>
          <p:nvPr/>
        </p:nvGrpSpPr>
        <p:grpSpPr>
          <a:xfrm>
            <a:off x="847400" y="1320588"/>
            <a:ext cx="342496" cy="341553"/>
            <a:chOff x="847400" y="1503588"/>
            <a:chExt cx="342496" cy="341553"/>
          </a:xfrm>
        </p:grpSpPr>
        <p:sp>
          <p:nvSpPr>
            <p:cNvPr id="11072" name="Google Shape;11072;p7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1"/>
          <p:cNvGrpSpPr/>
          <p:nvPr/>
        </p:nvGrpSpPr>
        <p:grpSpPr>
          <a:xfrm>
            <a:off x="1329963" y="2716669"/>
            <a:ext cx="280495" cy="361077"/>
            <a:chOff x="1329963" y="2899669"/>
            <a:chExt cx="280495" cy="361077"/>
          </a:xfrm>
        </p:grpSpPr>
        <p:sp>
          <p:nvSpPr>
            <p:cNvPr id="11093" name="Google Shape;11093;p7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1"/>
          <p:cNvGrpSpPr/>
          <p:nvPr/>
        </p:nvGrpSpPr>
        <p:grpSpPr>
          <a:xfrm>
            <a:off x="937429" y="3617908"/>
            <a:ext cx="195496" cy="343439"/>
            <a:chOff x="937429" y="3800908"/>
            <a:chExt cx="195496" cy="343439"/>
          </a:xfrm>
        </p:grpSpPr>
        <p:sp>
          <p:nvSpPr>
            <p:cNvPr id="11101" name="Google Shape;11101;p7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1"/>
          <p:cNvGrpSpPr/>
          <p:nvPr/>
        </p:nvGrpSpPr>
        <p:grpSpPr>
          <a:xfrm>
            <a:off x="2687659" y="3627655"/>
            <a:ext cx="365164" cy="342511"/>
            <a:chOff x="2611459" y="3810655"/>
            <a:chExt cx="365164" cy="342511"/>
          </a:xfrm>
        </p:grpSpPr>
        <p:sp>
          <p:nvSpPr>
            <p:cNvPr id="11115" name="Google Shape;11115;p7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1"/>
          <p:cNvGrpSpPr/>
          <p:nvPr/>
        </p:nvGrpSpPr>
        <p:grpSpPr>
          <a:xfrm>
            <a:off x="3952456" y="1341280"/>
            <a:ext cx="370195" cy="300154"/>
            <a:chOff x="3952456" y="1524280"/>
            <a:chExt cx="370195" cy="300154"/>
          </a:xfrm>
        </p:grpSpPr>
        <p:sp>
          <p:nvSpPr>
            <p:cNvPr id="11127" name="Google Shape;11127;p7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134" name="Google Shape;11134;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8"/>
        <p:cNvGrpSpPr/>
        <p:nvPr/>
      </p:nvGrpSpPr>
      <p:grpSpPr>
        <a:xfrm>
          <a:off x="0" y="0"/>
          <a:ext cx="0" cy="0"/>
          <a:chOff x="0" y="0"/>
          <a:chExt cx="0" cy="0"/>
        </a:xfrm>
      </p:grpSpPr>
      <p:grpSp>
        <p:nvGrpSpPr>
          <p:cNvPr id="11139" name="Google Shape;11139;p72"/>
          <p:cNvGrpSpPr/>
          <p:nvPr/>
        </p:nvGrpSpPr>
        <p:grpSpPr>
          <a:xfrm>
            <a:off x="908482" y="1350185"/>
            <a:ext cx="257112" cy="362808"/>
            <a:chOff x="908482" y="1502585"/>
            <a:chExt cx="257112" cy="362808"/>
          </a:xfrm>
        </p:grpSpPr>
        <p:sp>
          <p:nvSpPr>
            <p:cNvPr id="11140" name="Google Shape;11140;p7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2"/>
          <p:cNvGrpSpPr/>
          <p:nvPr/>
        </p:nvGrpSpPr>
        <p:grpSpPr>
          <a:xfrm>
            <a:off x="1303537" y="1350316"/>
            <a:ext cx="362939" cy="362677"/>
            <a:chOff x="1303537" y="1502716"/>
            <a:chExt cx="362939" cy="362677"/>
          </a:xfrm>
        </p:grpSpPr>
        <p:sp>
          <p:nvSpPr>
            <p:cNvPr id="11161" name="Google Shape;11161;p7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2"/>
          <p:cNvGrpSpPr/>
          <p:nvPr/>
        </p:nvGrpSpPr>
        <p:grpSpPr>
          <a:xfrm>
            <a:off x="1751901" y="1350316"/>
            <a:ext cx="362677" cy="362677"/>
            <a:chOff x="1751901" y="1502716"/>
            <a:chExt cx="362677" cy="362677"/>
          </a:xfrm>
        </p:grpSpPr>
        <p:sp>
          <p:nvSpPr>
            <p:cNvPr id="11173" name="Google Shape;11173;p7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2"/>
          <p:cNvGrpSpPr/>
          <p:nvPr/>
        </p:nvGrpSpPr>
        <p:grpSpPr>
          <a:xfrm>
            <a:off x="3095178" y="1350316"/>
            <a:ext cx="334290" cy="362677"/>
            <a:chOff x="3095178" y="1502716"/>
            <a:chExt cx="334290" cy="362677"/>
          </a:xfrm>
        </p:grpSpPr>
        <p:sp>
          <p:nvSpPr>
            <p:cNvPr id="11193" name="Google Shape;11193;p7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2"/>
          <p:cNvGrpSpPr/>
          <p:nvPr/>
        </p:nvGrpSpPr>
        <p:grpSpPr>
          <a:xfrm>
            <a:off x="3542281" y="1353205"/>
            <a:ext cx="366196" cy="357005"/>
            <a:chOff x="3542281" y="1505605"/>
            <a:chExt cx="366196" cy="357005"/>
          </a:xfrm>
        </p:grpSpPr>
        <p:sp>
          <p:nvSpPr>
            <p:cNvPr id="11211" name="Google Shape;11211;p7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72"/>
          <p:cNvGrpSpPr/>
          <p:nvPr/>
        </p:nvGrpSpPr>
        <p:grpSpPr>
          <a:xfrm>
            <a:off x="1748382" y="3232397"/>
            <a:ext cx="364673" cy="340067"/>
            <a:chOff x="1748382" y="3384797"/>
            <a:chExt cx="364673" cy="340067"/>
          </a:xfrm>
        </p:grpSpPr>
        <p:sp>
          <p:nvSpPr>
            <p:cNvPr id="11237" name="Google Shape;11237;p7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72"/>
          <p:cNvGrpSpPr/>
          <p:nvPr/>
        </p:nvGrpSpPr>
        <p:grpSpPr>
          <a:xfrm>
            <a:off x="6221064" y="3658649"/>
            <a:ext cx="364673" cy="339804"/>
            <a:chOff x="6221064" y="3811049"/>
            <a:chExt cx="364673" cy="339804"/>
          </a:xfrm>
        </p:grpSpPr>
        <p:sp>
          <p:nvSpPr>
            <p:cNvPr id="11253" name="Google Shape;11253;p7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2"/>
          <p:cNvGrpSpPr/>
          <p:nvPr/>
        </p:nvGrpSpPr>
        <p:grpSpPr>
          <a:xfrm>
            <a:off x="2182643" y="3233920"/>
            <a:ext cx="382030" cy="320451"/>
            <a:chOff x="2182643" y="3386320"/>
            <a:chExt cx="382030" cy="320451"/>
          </a:xfrm>
        </p:grpSpPr>
        <p:sp>
          <p:nvSpPr>
            <p:cNvPr id="11269" name="Google Shape;11269;p7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2"/>
          <p:cNvGrpSpPr/>
          <p:nvPr/>
        </p:nvGrpSpPr>
        <p:grpSpPr>
          <a:xfrm>
            <a:off x="3084386" y="3236940"/>
            <a:ext cx="353880" cy="330745"/>
            <a:chOff x="3084386" y="3389340"/>
            <a:chExt cx="353880" cy="330745"/>
          </a:xfrm>
        </p:grpSpPr>
        <p:sp>
          <p:nvSpPr>
            <p:cNvPr id="11285" name="Google Shape;11285;p7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2"/>
          <p:cNvGrpSpPr/>
          <p:nvPr/>
        </p:nvGrpSpPr>
        <p:grpSpPr>
          <a:xfrm>
            <a:off x="863499" y="1818506"/>
            <a:ext cx="347078" cy="364016"/>
            <a:chOff x="863499" y="1970906"/>
            <a:chExt cx="347078" cy="364016"/>
          </a:xfrm>
        </p:grpSpPr>
        <p:sp>
          <p:nvSpPr>
            <p:cNvPr id="11298" name="Google Shape;11298;p7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2"/>
          <p:cNvGrpSpPr/>
          <p:nvPr/>
        </p:nvGrpSpPr>
        <p:grpSpPr>
          <a:xfrm>
            <a:off x="1749879" y="1818506"/>
            <a:ext cx="364436" cy="364174"/>
            <a:chOff x="1749879" y="1970906"/>
            <a:chExt cx="364436" cy="364174"/>
          </a:xfrm>
        </p:grpSpPr>
        <p:sp>
          <p:nvSpPr>
            <p:cNvPr id="11313" name="Google Shape;11313;p7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2"/>
          <p:cNvGrpSpPr/>
          <p:nvPr/>
        </p:nvGrpSpPr>
        <p:grpSpPr>
          <a:xfrm>
            <a:off x="2186425" y="1823758"/>
            <a:ext cx="396106" cy="353985"/>
            <a:chOff x="2186425" y="1976158"/>
            <a:chExt cx="396106" cy="353985"/>
          </a:xfrm>
        </p:grpSpPr>
        <p:sp>
          <p:nvSpPr>
            <p:cNvPr id="11328" name="Google Shape;11328;p7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2"/>
          <p:cNvGrpSpPr/>
          <p:nvPr/>
        </p:nvGrpSpPr>
        <p:grpSpPr>
          <a:xfrm>
            <a:off x="2659157" y="1865012"/>
            <a:ext cx="319190" cy="271240"/>
            <a:chOff x="2659157" y="2017412"/>
            <a:chExt cx="319190" cy="271240"/>
          </a:xfrm>
        </p:grpSpPr>
        <p:sp>
          <p:nvSpPr>
            <p:cNvPr id="11336" name="Google Shape;11336;p7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2"/>
          <p:cNvGrpSpPr/>
          <p:nvPr/>
        </p:nvGrpSpPr>
        <p:grpSpPr>
          <a:xfrm>
            <a:off x="3111775" y="1841116"/>
            <a:ext cx="318928" cy="319217"/>
            <a:chOff x="3111775" y="1993516"/>
            <a:chExt cx="318928" cy="319217"/>
          </a:xfrm>
        </p:grpSpPr>
        <p:sp>
          <p:nvSpPr>
            <p:cNvPr id="11363" name="Google Shape;11363;p7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2"/>
          <p:cNvGrpSpPr/>
          <p:nvPr/>
        </p:nvGrpSpPr>
        <p:grpSpPr>
          <a:xfrm>
            <a:off x="4023785" y="1818007"/>
            <a:ext cx="288807" cy="355377"/>
            <a:chOff x="4023785" y="1970407"/>
            <a:chExt cx="288807" cy="355377"/>
          </a:xfrm>
        </p:grpSpPr>
        <p:sp>
          <p:nvSpPr>
            <p:cNvPr id="11394" name="Google Shape;11394;p7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2"/>
          <p:cNvGrpSpPr/>
          <p:nvPr/>
        </p:nvGrpSpPr>
        <p:grpSpPr>
          <a:xfrm>
            <a:off x="3544540" y="3228563"/>
            <a:ext cx="320188" cy="319269"/>
            <a:chOff x="3544540" y="3380963"/>
            <a:chExt cx="320188" cy="319269"/>
          </a:xfrm>
        </p:grpSpPr>
        <p:sp>
          <p:nvSpPr>
            <p:cNvPr id="11415" name="Google Shape;11415;p7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2"/>
          <p:cNvGrpSpPr/>
          <p:nvPr/>
        </p:nvGrpSpPr>
        <p:grpSpPr>
          <a:xfrm>
            <a:off x="3944637" y="3202434"/>
            <a:ext cx="415696" cy="371605"/>
            <a:chOff x="3944637" y="3354834"/>
            <a:chExt cx="415696" cy="371605"/>
          </a:xfrm>
        </p:grpSpPr>
        <p:sp>
          <p:nvSpPr>
            <p:cNvPr id="11432" name="Google Shape;11432;p7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2"/>
          <p:cNvGrpSpPr/>
          <p:nvPr/>
        </p:nvGrpSpPr>
        <p:grpSpPr>
          <a:xfrm>
            <a:off x="1314619" y="3669127"/>
            <a:ext cx="346317" cy="332136"/>
            <a:chOff x="1314619" y="3821527"/>
            <a:chExt cx="346317" cy="332136"/>
          </a:xfrm>
        </p:grpSpPr>
        <p:sp>
          <p:nvSpPr>
            <p:cNvPr id="11450" name="Google Shape;11450;p7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2"/>
          <p:cNvGrpSpPr/>
          <p:nvPr/>
        </p:nvGrpSpPr>
        <p:grpSpPr>
          <a:xfrm>
            <a:off x="1751139" y="3638534"/>
            <a:ext cx="386258" cy="380507"/>
            <a:chOff x="1751139" y="3790934"/>
            <a:chExt cx="386258" cy="380507"/>
          </a:xfrm>
        </p:grpSpPr>
        <p:sp>
          <p:nvSpPr>
            <p:cNvPr id="11459" name="Google Shape;11459;p7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2"/>
          <p:cNvGrpSpPr/>
          <p:nvPr/>
        </p:nvGrpSpPr>
        <p:grpSpPr>
          <a:xfrm>
            <a:off x="2189681" y="3669206"/>
            <a:ext cx="395607" cy="318928"/>
            <a:chOff x="2189681" y="3821606"/>
            <a:chExt cx="395607" cy="318928"/>
          </a:xfrm>
        </p:grpSpPr>
        <p:sp>
          <p:nvSpPr>
            <p:cNvPr id="11478" name="Google Shape;11478;p7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8" name="Google Shape;11508;p72"/>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9" name="Google Shape;11509;p72"/>
          <p:cNvGrpSpPr/>
          <p:nvPr/>
        </p:nvGrpSpPr>
        <p:grpSpPr>
          <a:xfrm>
            <a:off x="1277409" y="1808947"/>
            <a:ext cx="420475" cy="383055"/>
            <a:chOff x="1277409" y="1961347"/>
            <a:chExt cx="420475" cy="383055"/>
          </a:xfrm>
        </p:grpSpPr>
        <p:sp>
          <p:nvSpPr>
            <p:cNvPr id="11510" name="Google Shape;11510;p7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2"/>
          <p:cNvGrpSpPr/>
          <p:nvPr/>
        </p:nvGrpSpPr>
        <p:grpSpPr>
          <a:xfrm>
            <a:off x="2215075" y="2280419"/>
            <a:ext cx="380008" cy="351648"/>
            <a:chOff x="2215075" y="2432819"/>
            <a:chExt cx="380008" cy="351648"/>
          </a:xfrm>
        </p:grpSpPr>
        <p:sp>
          <p:nvSpPr>
            <p:cNvPr id="11538" name="Google Shape;11538;p7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2"/>
          <p:cNvGrpSpPr/>
          <p:nvPr/>
        </p:nvGrpSpPr>
        <p:grpSpPr>
          <a:xfrm>
            <a:off x="2661416" y="2269942"/>
            <a:ext cx="344059" cy="340671"/>
            <a:chOff x="2661416" y="2422342"/>
            <a:chExt cx="344059" cy="340671"/>
          </a:xfrm>
        </p:grpSpPr>
        <p:sp>
          <p:nvSpPr>
            <p:cNvPr id="11570" name="Google Shape;11570;p7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2"/>
          <p:cNvGrpSpPr/>
          <p:nvPr/>
        </p:nvGrpSpPr>
        <p:grpSpPr>
          <a:xfrm>
            <a:off x="4066510" y="2269942"/>
            <a:ext cx="206876" cy="348470"/>
            <a:chOff x="4066510" y="2422342"/>
            <a:chExt cx="206876" cy="348470"/>
          </a:xfrm>
        </p:grpSpPr>
        <p:sp>
          <p:nvSpPr>
            <p:cNvPr id="11584" name="Google Shape;11584;p7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6" name="Google Shape;11596;p72"/>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7" name="Google Shape;11597;p72"/>
          <p:cNvGrpSpPr/>
          <p:nvPr/>
        </p:nvGrpSpPr>
        <p:grpSpPr>
          <a:xfrm>
            <a:off x="2617693" y="3664925"/>
            <a:ext cx="420475" cy="326491"/>
            <a:chOff x="2617693" y="3817325"/>
            <a:chExt cx="420475" cy="326491"/>
          </a:xfrm>
        </p:grpSpPr>
        <p:sp>
          <p:nvSpPr>
            <p:cNvPr id="11598" name="Google Shape;11598;p7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72"/>
          <p:cNvGrpSpPr/>
          <p:nvPr/>
        </p:nvGrpSpPr>
        <p:grpSpPr>
          <a:xfrm>
            <a:off x="3545301" y="2271123"/>
            <a:ext cx="358134" cy="356637"/>
            <a:chOff x="3545301" y="2423523"/>
            <a:chExt cx="358134" cy="356637"/>
          </a:xfrm>
        </p:grpSpPr>
        <p:sp>
          <p:nvSpPr>
            <p:cNvPr id="11616" name="Google Shape;11616;p7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72"/>
          <p:cNvGrpSpPr/>
          <p:nvPr/>
        </p:nvGrpSpPr>
        <p:grpSpPr>
          <a:xfrm>
            <a:off x="5766424" y="4122795"/>
            <a:ext cx="358160" cy="356926"/>
            <a:chOff x="5766424" y="4275195"/>
            <a:chExt cx="358160" cy="356926"/>
          </a:xfrm>
        </p:grpSpPr>
        <p:sp>
          <p:nvSpPr>
            <p:cNvPr id="11626" name="Google Shape;11626;p7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2"/>
          <p:cNvGrpSpPr/>
          <p:nvPr/>
        </p:nvGrpSpPr>
        <p:grpSpPr>
          <a:xfrm>
            <a:off x="3531462" y="3672199"/>
            <a:ext cx="377251" cy="324232"/>
            <a:chOff x="3531462" y="3824599"/>
            <a:chExt cx="377251" cy="324232"/>
          </a:xfrm>
        </p:grpSpPr>
        <p:sp>
          <p:nvSpPr>
            <p:cNvPr id="11636" name="Google Shape;11636;p7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2"/>
          <p:cNvGrpSpPr/>
          <p:nvPr/>
        </p:nvGrpSpPr>
        <p:grpSpPr>
          <a:xfrm>
            <a:off x="4030586" y="3652846"/>
            <a:ext cx="286523" cy="340566"/>
            <a:chOff x="4030586" y="3805246"/>
            <a:chExt cx="286523" cy="340566"/>
          </a:xfrm>
        </p:grpSpPr>
        <p:sp>
          <p:nvSpPr>
            <p:cNvPr id="11648" name="Google Shape;11648;p7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2"/>
          <p:cNvGrpSpPr/>
          <p:nvPr/>
        </p:nvGrpSpPr>
        <p:grpSpPr>
          <a:xfrm>
            <a:off x="2180884" y="2736319"/>
            <a:ext cx="376752" cy="374468"/>
            <a:chOff x="2180884" y="2888719"/>
            <a:chExt cx="376752" cy="374468"/>
          </a:xfrm>
        </p:grpSpPr>
        <p:sp>
          <p:nvSpPr>
            <p:cNvPr id="11662" name="Google Shape;11662;p7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2"/>
          <p:cNvGrpSpPr/>
          <p:nvPr/>
        </p:nvGrpSpPr>
        <p:grpSpPr>
          <a:xfrm>
            <a:off x="3954432" y="2790599"/>
            <a:ext cx="378249" cy="265909"/>
            <a:chOff x="3954432" y="2942999"/>
            <a:chExt cx="378249" cy="265909"/>
          </a:xfrm>
        </p:grpSpPr>
        <p:sp>
          <p:nvSpPr>
            <p:cNvPr id="11677" name="Google Shape;11677;p7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2"/>
          <p:cNvGrpSpPr/>
          <p:nvPr/>
        </p:nvGrpSpPr>
        <p:grpSpPr>
          <a:xfrm>
            <a:off x="1752137" y="4114208"/>
            <a:ext cx="378512" cy="374756"/>
            <a:chOff x="1752137" y="4266608"/>
            <a:chExt cx="378512" cy="374756"/>
          </a:xfrm>
        </p:grpSpPr>
        <p:sp>
          <p:nvSpPr>
            <p:cNvPr id="11687" name="Google Shape;11687;p7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2"/>
          <p:cNvGrpSpPr/>
          <p:nvPr/>
        </p:nvGrpSpPr>
        <p:grpSpPr>
          <a:xfrm>
            <a:off x="3117788" y="3660146"/>
            <a:ext cx="341065" cy="341065"/>
            <a:chOff x="3117788" y="3812546"/>
            <a:chExt cx="341065" cy="341065"/>
          </a:xfrm>
        </p:grpSpPr>
        <p:sp>
          <p:nvSpPr>
            <p:cNvPr id="11709" name="Google Shape;11709;p7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2"/>
          <p:cNvGrpSpPr/>
          <p:nvPr/>
        </p:nvGrpSpPr>
        <p:grpSpPr>
          <a:xfrm>
            <a:off x="3994400" y="4147532"/>
            <a:ext cx="338281" cy="322657"/>
            <a:chOff x="3994400" y="4299932"/>
            <a:chExt cx="338281" cy="322657"/>
          </a:xfrm>
        </p:grpSpPr>
        <p:sp>
          <p:nvSpPr>
            <p:cNvPr id="11716" name="Google Shape;11716;p7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4" name="Google Shape;11724;p72"/>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2"/>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6" name="Google Shape;11726;p72"/>
          <p:cNvGrpSpPr/>
          <p:nvPr/>
        </p:nvGrpSpPr>
        <p:grpSpPr>
          <a:xfrm>
            <a:off x="3573426" y="1813228"/>
            <a:ext cx="302358" cy="374993"/>
            <a:chOff x="3573426" y="1965628"/>
            <a:chExt cx="302358" cy="374993"/>
          </a:xfrm>
        </p:grpSpPr>
        <p:sp>
          <p:nvSpPr>
            <p:cNvPr id="11727" name="Google Shape;11727;p7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2"/>
          <p:cNvGrpSpPr/>
          <p:nvPr/>
        </p:nvGrpSpPr>
        <p:grpSpPr>
          <a:xfrm>
            <a:off x="3513632" y="2756172"/>
            <a:ext cx="355876" cy="331007"/>
            <a:chOff x="3513632" y="2908572"/>
            <a:chExt cx="355876" cy="331007"/>
          </a:xfrm>
        </p:grpSpPr>
        <p:sp>
          <p:nvSpPr>
            <p:cNvPr id="11775" name="Google Shape;11775;p7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2"/>
          <p:cNvGrpSpPr/>
          <p:nvPr/>
        </p:nvGrpSpPr>
        <p:grpSpPr>
          <a:xfrm>
            <a:off x="2694083" y="2736030"/>
            <a:ext cx="235762" cy="374756"/>
            <a:chOff x="2694083" y="2888430"/>
            <a:chExt cx="235762" cy="374756"/>
          </a:xfrm>
        </p:grpSpPr>
        <p:sp>
          <p:nvSpPr>
            <p:cNvPr id="11792" name="Google Shape;11792;p7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72"/>
          <p:cNvGrpSpPr/>
          <p:nvPr/>
        </p:nvGrpSpPr>
        <p:grpSpPr>
          <a:xfrm>
            <a:off x="871534" y="4148188"/>
            <a:ext cx="357661" cy="311155"/>
            <a:chOff x="871534" y="4300588"/>
            <a:chExt cx="357661" cy="311155"/>
          </a:xfrm>
        </p:grpSpPr>
        <p:sp>
          <p:nvSpPr>
            <p:cNvPr id="11802" name="Google Shape;11802;p7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2"/>
          <p:cNvGrpSpPr/>
          <p:nvPr/>
        </p:nvGrpSpPr>
        <p:grpSpPr>
          <a:xfrm>
            <a:off x="916019" y="3669206"/>
            <a:ext cx="250100" cy="336785"/>
            <a:chOff x="916019" y="3821606"/>
            <a:chExt cx="250100" cy="336785"/>
          </a:xfrm>
        </p:grpSpPr>
        <p:sp>
          <p:nvSpPr>
            <p:cNvPr id="11824" name="Google Shape;11824;p7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2"/>
          <p:cNvGrpSpPr/>
          <p:nvPr/>
        </p:nvGrpSpPr>
        <p:grpSpPr>
          <a:xfrm>
            <a:off x="849686" y="2757170"/>
            <a:ext cx="374730" cy="332504"/>
            <a:chOff x="849686" y="2909570"/>
            <a:chExt cx="374730" cy="332504"/>
          </a:xfrm>
        </p:grpSpPr>
        <p:sp>
          <p:nvSpPr>
            <p:cNvPr id="11838" name="Google Shape;11838;p7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2"/>
          <p:cNvGrpSpPr/>
          <p:nvPr/>
        </p:nvGrpSpPr>
        <p:grpSpPr>
          <a:xfrm>
            <a:off x="1735567" y="2267841"/>
            <a:ext cx="417718" cy="372866"/>
            <a:chOff x="1735567" y="2420241"/>
            <a:chExt cx="417718" cy="372866"/>
          </a:xfrm>
        </p:grpSpPr>
        <p:sp>
          <p:nvSpPr>
            <p:cNvPr id="11850" name="Google Shape;11850;p7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2"/>
          <p:cNvGrpSpPr/>
          <p:nvPr/>
        </p:nvGrpSpPr>
        <p:grpSpPr>
          <a:xfrm>
            <a:off x="3599318" y="4147190"/>
            <a:ext cx="251098" cy="309028"/>
            <a:chOff x="3599318" y="4299590"/>
            <a:chExt cx="251098" cy="309028"/>
          </a:xfrm>
        </p:grpSpPr>
        <p:sp>
          <p:nvSpPr>
            <p:cNvPr id="11863" name="Google Shape;11863;p7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2"/>
          <p:cNvGrpSpPr/>
          <p:nvPr/>
        </p:nvGrpSpPr>
        <p:grpSpPr>
          <a:xfrm>
            <a:off x="3105998" y="2280840"/>
            <a:ext cx="345818" cy="345056"/>
            <a:chOff x="3105998" y="2433240"/>
            <a:chExt cx="345818" cy="345056"/>
          </a:xfrm>
        </p:grpSpPr>
        <p:sp>
          <p:nvSpPr>
            <p:cNvPr id="11870" name="Google Shape;11870;p7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2"/>
          <p:cNvGrpSpPr/>
          <p:nvPr/>
        </p:nvGrpSpPr>
        <p:grpSpPr>
          <a:xfrm>
            <a:off x="1737326" y="2748373"/>
            <a:ext cx="374730" cy="350361"/>
            <a:chOff x="1737326" y="2900773"/>
            <a:chExt cx="374730" cy="350361"/>
          </a:xfrm>
        </p:grpSpPr>
        <p:sp>
          <p:nvSpPr>
            <p:cNvPr id="11882" name="Google Shape;11882;p7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2"/>
          <p:cNvGrpSpPr/>
          <p:nvPr/>
        </p:nvGrpSpPr>
        <p:grpSpPr>
          <a:xfrm>
            <a:off x="4000676" y="1426996"/>
            <a:ext cx="327226" cy="211603"/>
            <a:chOff x="4000676" y="1579396"/>
            <a:chExt cx="327226" cy="211603"/>
          </a:xfrm>
        </p:grpSpPr>
        <p:sp>
          <p:nvSpPr>
            <p:cNvPr id="11900" name="Google Shape;11900;p7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72"/>
          <p:cNvGrpSpPr/>
          <p:nvPr/>
        </p:nvGrpSpPr>
        <p:grpSpPr>
          <a:xfrm>
            <a:off x="2635523" y="1363184"/>
            <a:ext cx="371054" cy="336469"/>
            <a:chOff x="2635523" y="1515584"/>
            <a:chExt cx="371054" cy="336469"/>
          </a:xfrm>
        </p:grpSpPr>
        <p:sp>
          <p:nvSpPr>
            <p:cNvPr id="11917" name="Google Shape;11917;p7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2"/>
          <p:cNvGrpSpPr/>
          <p:nvPr/>
        </p:nvGrpSpPr>
        <p:grpSpPr>
          <a:xfrm>
            <a:off x="2231907" y="1368331"/>
            <a:ext cx="311627" cy="326569"/>
            <a:chOff x="2231907" y="1520731"/>
            <a:chExt cx="311627" cy="326569"/>
          </a:xfrm>
        </p:grpSpPr>
        <p:sp>
          <p:nvSpPr>
            <p:cNvPr id="11925" name="Google Shape;11925;p7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72"/>
          <p:cNvGrpSpPr/>
          <p:nvPr/>
        </p:nvGrpSpPr>
        <p:grpSpPr>
          <a:xfrm>
            <a:off x="1340249" y="4149133"/>
            <a:ext cx="311890" cy="304695"/>
            <a:chOff x="1340249" y="4301533"/>
            <a:chExt cx="311890" cy="304695"/>
          </a:xfrm>
        </p:grpSpPr>
        <p:sp>
          <p:nvSpPr>
            <p:cNvPr id="11936" name="Google Shape;11936;p7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72"/>
          <p:cNvGrpSpPr/>
          <p:nvPr/>
        </p:nvGrpSpPr>
        <p:grpSpPr>
          <a:xfrm>
            <a:off x="1330690" y="3224624"/>
            <a:ext cx="306874" cy="332268"/>
            <a:chOff x="1330690" y="3377024"/>
            <a:chExt cx="306874" cy="332268"/>
          </a:xfrm>
        </p:grpSpPr>
        <p:sp>
          <p:nvSpPr>
            <p:cNvPr id="11951" name="Google Shape;11951;p7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2"/>
          <p:cNvGrpSpPr/>
          <p:nvPr/>
        </p:nvGrpSpPr>
        <p:grpSpPr>
          <a:xfrm>
            <a:off x="2650597" y="3229377"/>
            <a:ext cx="341511" cy="324994"/>
            <a:chOff x="2650597" y="3381777"/>
            <a:chExt cx="341511" cy="324994"/>
          </a:xfrm>
        </p:grpSpPr>
        <p:sp>
          <p:nvSpPr>
            <p:cNvPr id="11971" name="Google Shape;11971;p7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2"/>
          <p:cNvGrpSpPr/>
          <p:nvPr/>
        </p:nvGrpSpPr>
        <p:grpSpPr>
          <a:xfrm>
            <a:off x="1295502" y="2284962"/>
            <a:ext cx="402645" cy="323917"/>
            <a:chOff x="1295502" y="2437362"/>
            <a:chExt cx="402645" cy="323917"/>
          </a:xfrm>
        </p:grpSpPr>
        <p:sp>
          <p:nvSpPr>
            <p:cNvPr id="12007" name="Google Shape;12007;p7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2"/>
          <p:cNvGrpSpPr/>
          <p:nvPr/>
        </p:nvGrpSpPr>
        <p:grpSpPr>
          <a:xfrm>
            <a:off x="882590" y="2285960"/>
            <a:ext cx="337310" cy="337047"/>
            <a:chOff x="882590" y="2438360"/>
            <a:chExt cx="337310" cy="337047"/>
          </a:xfrm>
        </p:grpSpPr>
        <p:sp>
          <p:nvSpPr>
            <p:cNvPr id="12024" name="Google Shape;12024;p7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2"/>
          <p:cNvGrpSpPr/>
          <p:nvPr/>
        </p:nvGrpSpPr>
        <p:grpSpPr>
          <a:xfrm>
            <a:off x="4885060" y="1366388"/>
            <a:ext cx="385786" cy="342588"/>
            <a:chOff x="4885060" y="1518788"/>
            <a:chExt cx="385786" cy="342588"/>
          </a:xfrm>
        </p:grpSpPr>
        <p:sp>
          <p:nvSpPr>
            <p:cNvPr id="12049" name="Google Shape;12049;p7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72"/>
          <p:cNvGrpSpPr/>
          <p:nvPr/>
        </p:nvGrpSpPr>
        <p:grpSpPr>
          <a:xfrm>
            <a:off x="5394478" y="1362133"/>
            <a:ext cx="249076" cy="351096"/>
            <a:chOff x="5394478" y="1514533"/>
            <a:chExt cx="249076" cy="351096"/>
          </a:xfrm>
        </p:grpSpPr>
        <p:sp>
          <p:nvSpPr>
            <p:cNvPr id="12069" name="Google Shape;12069;p7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2"/>
          <p:cNvGrpSpPr/>
          <p:nvPr/>
        </p:nvGrpSpPr>
        <p:grpSpPr>
          <a:xfrm>
            <a:off x="5782259" y="1359612"/>
            <a:ext cx="356138" cy="356138"/>
            <a:chOff x="5782259" y="1512012"/>
            <a:chExt cx="356138" cy="356138"/>
          </a:xfrm>
        </p:grpSpPr>
        <p:sp>
          <p:nvSpPr>
            <p:cNvPr id="12090" name="Google Shape;12090;p7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72"/>
          <p:cNvGrpSpPr/>
          <p:nvPr/>
        </p:nvGrpSpPr>
        <p:grpSpPr>
          <a:xfrm>
            <a:off x="6229598" y="1365652"/>
            <a:ext cx="343560" cy="343822"/>
            <a:chOff x="6229598" y="1518052"/>
            <a:chExt cx="343560" cy="343822"/>
          </a:xfrm>
        </p:grpSpPr>
        <p:sp>
          <p:nvSpPr>
            <p:cNvPr id="12102" name="Google Shape;12102;p7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2"/>
          <p:cNvGrpSpPr/>
          <p:nvPr/>
        </p:nvGrpSpPr>
        <p:grpSpPr>
          <a:xfrm>
            <a:off x="870773" y="3205585"/>
            <a:ext cx="342824" cy="351228"/>
            <a:chOff x="870773" y="3357985"/>
            <a:chExt cx="342824" cy="351228"/>
          </a:xfrm>
        </p:grpSpPr>
        <p:sp>
          <p:nvSpPr>
            <p:cNvPr id="12122" name="Google Shape;12122;p7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2"/>
          <p:cNvGrpSpPr/>
          <p:nvPr/>
        </p:nvGrpSpPr>
        <p:grpSpPr>
          <a:xfrm>
            <a:off x="2743084" y="4147190"/>
            <a:ext cx="159372" cy="308896"/>
            <a:chOff x="2743084" y="4299590"/>
            <a:chExt cx="159372" cy="308896"/>
          </a:xfrm>
        </p:grpSpPr>
        <p:sp>
          <p:nvSpPr>
            <p:cNvPr id="12131" name="Google Shape;12131;p7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72"/>
          <p:cNvGrpSpPr/>
          <p:nvPr/>
        </p:nvGrpSpPr>
        <p:grpSpPr>
          <a:xfrm>
            <a:off x="1293506" y="2787316"/>
            <a:ext cx="374730" cy="272211"/>
            <a:chOff x="1293506" y="2939716"/>
            <a:chExt cx="374730" cy="272211"/>
          </a:xfrm>
        </p:grpSpPr>
        <p:sp>
          <p:nvSpPr>
            <p:cNvPr id="12147" name="Google Shape;12147;p7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2"/>
          <p:cNvGrpSpPr/>
          <p:nvPr/>
        </p:nvGrpSpPr>
        <p:grpSpPr>
          <a:xfrm>
            <a:off x="6669900" y="1353074"/>
            <a:ext cx="345083" cy="369216"/>
            <a:chOff x="6669900" y="1505474"/>
            <a:chExt cx="345083" cy="369216"/>
          </a:xfrm>
        </p:grpSpPr>
        <p:sp>
          <p:nvSpPr>
            <p:cNvPr id="12178" name="Google Shape;12178;p7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2"/>
          <p:cNvGrpSpPr/>
          <p:nvPr/>
        </p:nvGrpSpPr>
        <p:grpSpPr>
          <a:xfrm>
            <a:off x="7117003" y="1365600"/>
            <a:ext cx="333003" cy="344085"/>
            <a:chOff x="7117003" y="1518000"/>
            <a:chExt cx="333003" cy="344085"/>
          </a:xfrm>
        </p:grpSpPr>
        <p:sp>
          <p:nvSpPr>
            <p:cNvPr id="12201" name="Google Shape;12201;p7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2"/>
          <p:cNvGrpSpPr/>
          <p:nvPr/>
        </p:nvGrpSpPr>
        <p:grpSpPr>
          <a:xfrm>
            <a:off x="2200238" y="4136765"/>
            <a:ext cx="374756" cy="329300"/>
            <a:chOff x="2200238" y="4289165"/>
            <a:chExt cx="374756" cy="329300"/>
          </a:xfrm>
        </p:grpSpPr>
        <p:sp>
          <p:nvSpPr>
            <p:cNvPr id="12240" name="Google Shape;12240;p7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72"/>
          <p:cNvGrpSpPr/>
          <p:nvPr/>
        </p:nvGrpSpPr>
        <p:grpSpPr>
          <a:xfrm>
            <a:off x="7556043" y="1347559"/>
            <a:ext cx="337283" cy="380192"/>
            <a:chOff x="7556043" y="1499959"/>
            <a:chExt cx="337283" cy="380192"/>
          </a:xfrm>
        </p:grpSpPr>
        <p:sp>
          <p:nvSpPr>
            <p:cNvPr id="12263" name="Google Shape;12263;p7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72"/>
          <p:cNvGrpSpPr/>
          <p:nvPr/>
        </p:nvGrpSpPr>
        <p:grpSpPr>
          <a:xfrm>
            <a:off x="7992826" y="1365390"/>
            <a:ext cx="317431" cy="344584"/>
            <a:chOff x="7992826" y="1517790"/>
            <a:chExt cx="317431" cy="344584"/>
          </a:xfrm>
        </p:grpSpPr>
        <p:sp>
          <p:nvSpPr>
            <p:cNvPr id="12278" name="Google Shape;12278;p7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72"/>
          <p:cNvGrpSpPr/>
          <p:nvPr/>
        </p:nvGrpSpPr>
        <p:grpSpPr>
          <a:xfrm>
            <a:off x="4864446" y="3187807"/>
            <a:ext cx="395607" cy="387414"/>
            <a:chOff x="4864446" y="3340207"/>
            <a:chExt cx="395607" cy="387414"/>
          </a:xfrm>
        </p:grpSpPr>
        <p:sp>
          <p:nvSpPr>
            <p:cNvPr id="12296" name="Google Shape;12296;p7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2"/>
          <p:cNvGrpSpPr/>
          <p:nvPr/>
        </p:nvGrpSpPr>
        <p:grpSpPr>
          <a:xfrm>
            <a:off x="3130367" y="4172085"/>
            <a:ext cx="297342" cy="258871"/>
            <a:chOff x="3130367" y="4324485"/>
            <a:chExt cx="297342" cy="258871"/>
          </a:xfrm>
        </p:grpSpPr>
        <p:sp>
          <p:nvSpPr>
            <p:cNvPr id="12322" name="Google Shape;12322;p7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2"/>
          <p:cNvGrpSpPr/>
          <p:nvPr/>
        </p:nvGrpSpPr>
        <p:grpSpPr>
          <a:xfrm>
            <a:off x="5302988" y="3237439"/>
            <a:ext cx="394609" cy="286523"/>
            <a:chOff x="5302988" y="3389839"/>
            <a:chExt cx="394609" cy="286523"/>
          </a:xfrm>
        </p:grpSpPr>
        <p:sp>
          <p:nvSpPr>
            <p:cNvPr id="12346" name="Google Shape;12346;p7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72"/>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72"/>
          <p:cNvGrpSpPr/>
          <p:nvPr/>
        </p:nvGrpSpPr>
        <p:grpSpPr>
          <a:xfrm>
            <a:off x="3060752" y="2751209"/>
            <a:ext cx="390565" cy="359578"/>
            <a:chOff x="3060752" y="2903609"/>
            <a:chExt cx="390565" cy="359578"/>
          </a:xfrm>
        </p:grpSpPr>
        <p:sp>
          <p:nvSpPr>
            <p:cNvPr id="12381" name="Google Shape;12381;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72"/>
          <p:cNvGrpSpPr/>
          <p:nvPr/>
        </p:nvGrpSpPr>
        <p:grpSpPr>
          <a:xfrm>
            <a:off x="5741031" y="3233657"/>
            <a:ext cx="394609" cy="294585"/>
            <a:chOff x="5741031" y="3386057"/>
            <a:chExt cx="394609" cy="294585"/>
          </a:xfrm>
        </p:grpSpPr>
        <p:sp>
          <p:nvSpPr>
            <p:cNvPr id="12416" name="Google Shape;12416;p7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6" name="Google Shape;12446;p72"/>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7" name="Google Shape;12447;p72"/>
          <p:cNvGrpSpPr/>
          <p:nvPr/>
        </p:nvGrpSpPr>
        <p:grpSpPr>
          <a:xfrm>
            <a:off x="6179074" y="3216326"/>
            <a:ext cx="394609" cy="328749"/>
            <a:chOff x="6179074" y="3368726"/>
            <a:chExt cx="394609" cy="328749"/>
          </a:xfrm>
        </p:grpSpPr>
        <p:sp>
          <p:nvSpPr>
            <p:cNvPr id="12448" name="Google Shape;12448;p7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72"/>
          <p:cNvGrpSpPr/>
          <p:nvPr/>
        </p:nvGrpSpPr>
        <p:grpSpPr>
          <a:xfrm>
            <a:off x="7054924" y="3215328"/>
            <a:ext cx="394583" cy="331007"/>
            <a:chOff x="7054924" y="3367728"/>
            <a:chExt cx="394583" cy="331007"/>
          </a:xfrm>
        </p:grpSpPr>
        <p:sp>
          <p:nvSpPr>
            <p:cNvPr id="12532" name="Google Shape;12532;p7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2"/>
          <p:cNvGrpSpPr/>
          <p:nvPr/>
        </p:nvGrpSpPr>
        <p:grpSpPr>
          <a:xfrm>
            <a:off x="7492967" y="3209025"/>
            <a:ext cx="394583" cy="343586"/>
            <a:chOff x="7492967" y="3361425"/>
            <a:chExt cx="394583" cy="343586"/>
          </a:xfrm>
        </p:grpSpPr>
        <p:sp>
          <p:nvSpPr>
            <p:cNvPr id="12548" name="Google Shape;12548;p7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72"/>
          <p:cNvGrpSpPr/>
          <p:nvPr/>
        </p:nvGrpSpPr>
        <p:grpSpPr>
          <a:xfrm>
            <a:off x="7935527" y="3200754"/>
            <a:ext cx="385287" cy="360156"/>
            <a:chOff x="7935527" y="3353154"/>
            <a:chExt cx="385287" cy="360156"/>
          </a:xfrm>
        </p:grpSpPr>
        <p:sp>
          <p:nvSpPr>
            <p:cNvPr id="12572" name="Google Shape;12572;p7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72"/>
          <p:cNvGrpSpPr/>
          <p:nvPr/>
        </p:nvGrpSpPr>
        <p:grpSpPr>
          <a:xfrm>
            <a:off x="5319821" y="1833842"/>
            <a:ext cx="348103" cy="348103"/>
            <a:chOff x="5319821" y="1986242"/>
            <a:chExt cx="348103" cy="348103"/>
          </a:xfrm>
        </p:grpSpPr>
        <p:sp>
          <p:nvSpPr>
            <p:cNvPr id="12585" name="Google Shape;12585;p7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72"/>
          <p:cNvGrpSpPr/>
          <p:nvPr/>
        </p:nvGrpSpPr>
        <p:grpSpPr>
          <a:xfrm>
            <a:off x="5765926" y="1824283"/>
            <a:ext cx="348339" cy="348103"/>
            <a:chOff x="5765926" y="1976683"/>
            <a:chExt cx="348339" cy="348103"/>
          </a:xfrm>
        </p:grpSpPr>
        <p:sp>
          <p:nvSpPr>
            <p:cNvPr id="12623" name="Google Shape;12623;p7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2"/>
          <p:cNvGrpSpPr/>
          <p:nvPr/>
        </p:nvGrpSpPr>
        <p:grpSpPr>
          <a:xfrm>
            <a:off x="6191390" y="1829089"/>
            <a:ext cx="389068" cy="347787"/>
            <a:chOff x="6191390" y="1981489"/>
            <a:chExt cx="389068" cy="347787"/>
          </a:xfrm>
        </p:grpSpPr>
        <p:sp>
          <p:nvSpPr>
            <p:cNvPr id="12638" name="Google Shape;12638;p7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72"/>
          <p:cNvGrpSpPr/>
          <p:nvPr/>
        </p:nvGrpSpPr>
        <p:grpSpPr>
          <a:xfrm>
            <a:off x="6657846" y="1855191"/>
            <a:ext cx="348103" cy="295714"/>
            <a:chOff x="6657846" y="2007591"/>
            <a:chExt cx="348103" cy="295714"/>
          </a:xfrm>
        </p:grpSpPr>
        <p:sp>
          <p:nvSpPr>
            <p:cNvPr id="12646" name="Google Shape;12646;p7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72"/>
          <p:cNvGrpSpPr/>
          <p:nvPr/>
        </p:nvGrpSpPr>
        <p:grpSpPr>
          <a:xfrm>
            <a:off x="7104188" y="1819504"/>
            <a:ext cx="347341" cy="348103"/>
            <a:chOff x="7104188" y="1971904"/>
            <a:chExt cx="347341" cy="348103"/>
          </a:xfrm>
        </p:grpSpPr>
        <p:sp>
          <p:nvSpPr>
            <p:cNvPr id="12673" name="Google Shape;12673;p7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72"/>
          <p:cNvGrpSpPr/>
          <p:nvPr/>
        </p:nvGrpSpPr>
        <p:grpSpPr>
          <a:xfrm>
            <a:off x="7551264" y="1819504"/>
            <a:ext cx="344321" cy="348155"/>
            <a:chOff x="7551264" y="1971904"/>
            <a:chExt cx="344321" cy="348155"/>
          </a:xfrm>
        </p:grpSpPr>
        <p:sp>
          <p:nvSpPr>
            <p:cNvPr id="12704" name="Google Shape;12704;p7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2"/>
          <p:cNvGrpSpPr/>
          <p:nvPr/>
        </p:nvGrpSpPr>
        <p:grpSpPr>
          <a:xfrm>
            <a:off x="7992065" y="1819504"/>
            <a:ext cx="351621" cy="348103"/>
            <a:chOff x="7992065" y="1971904"/>
            <a:chExt cx="351621" cy="348103"/>
          </a:xfrm>
        </p:grpSpPr>
        <p:sp>
          <p:nvSpPr>
            <p:cNvPr id="12724" name="Google Shape;12724;p7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2"/>
          <p:cNvGrpSpPr/>
          <p:nvPr/>
        </p:nvGrpSpPr>
        <p:grpSpPr>
          <a:xfrm>
            <a:off x="4911189" y="3641055"/>
            <a:ext cx="296580" cy="364935"/>
            <a:chOff x="4911189" y="3793455"/>
            <a:chExt cx="296580" cy="364935"/>
          </a:xfrm>
        </p:grpSpPr>
        <p:sp>
          <p:nvSpPr>
            <p:cNvPr id="12740" name="Google Shape;12740;p7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72"/>
          <p:cNvGrpSpPr/>
          <p:nvPr/>
        </p:nvGrpSpPr>
        <p:grpSpPr>
          <a:xfrm>
            <a:off x="5341433" y="3640871"/>
            <a:ext cx="330272" cy="329117"/>
            <a:chOff x="5341433" y="3793271"/>
            <a:chExt cx="330272" cy="329117"/>
          </a:xfrm>
        </p:grpSpPr>
        <p:sp>
          <p:nvSpPr>
            <p:cNvPr id="12761" name="Google Shape;12761;p7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72"/>
          <p:cNvGrpSpPr/>
          <p:nvPr/>
        </p:nvGrpSpPr>
        <p:grpSpPr>
          <a:xfrm>
            <a:off x="5744051" y="3613850"/>
            <a:ext cx="428511" cy="383186"/>
            <a:chOff x="5744051" y="3766250"/>
            <a:chExt cx="428511" cy="383186"/>
          </a:xfrm>
        </p:grpSpPr>
        <p:sp>
          <p:nvSpPr>
            <p:cNvPr id="12778" name="Google Shape;12778;p7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72"/>
          <p:cNvGrpSpPr/>
          <p:nvPr/>
        </p:nvGrpSpPr>
        <p:grpSpPr>
          <a:xfrm>
            <a:off x="6678697" y="3640924"/>
            <a:ext cx="342824" cy="328985"/>
            <a:chOff x="6678697" y="3793324"/>
            <a:chExt cx="342824" cy="328985"/>
          </a:xfrm>
        </p:grpSpPr>
        <p:sp>
          <p:nvSpPr>
            <p:cNvPr id="12796" name="Google Shape;12796;p7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2"/>
          <p:cNvGrpSpPr/>
          <p:nvPr/>
        </p:nvGrpSpPr>
        <p:grpSpPr>
          <a:xfrm>
            <a:off x="7101903" y="3609622"/>
            <a:ext cx="398627" cy="392088"/>
            <a:chOff x="7101903" y="3762022"/>
            <a:chExt cx="398627" cy="392088"/>
          </a:xfrm>
        </p:grpSpPr>
        <p:sp>
          <p:nvSpPr>
            <p:cNvPr id="12805" name="Google Shape;12805;p7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72"/>
          <p:cNvGrpSpPr/>
          <p:nvPr/>
        </p:nvGrpSpPr>
        <p:grpSpPr>
          <a:xfrm>
            <a:off x="7541469" y="3641055"/>
            <a:ext cx="407897" cy="328985"/>
            <a:chOff x="7541469" y="3793455"/>
            <a:chExt cx="407897" cy="328985"/>
          </a:xfrm>
        </p:grpSpPr>
        <p:sp>
          <p:nvSpPr>
            <p:cNvPr id="12824" name="Google Shape;12824;p7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72"/>
          <p:cNvGrpSpPr/>
          <p:nvPr/>
        </p:nvGrpSpPr>
        <p:grpSpPr>
          <a:xfrm>
            <a:off x="5310288" y="2803912"/>
            <a:ext cx="432292" cy="264412"/>
            <a:chOff x="5310288" y="2956312"/>
            <a:chExt cx="432292" cy="264412"/>
          </a:xfrm>
        </p:grpSpPr>
        <p:sp>
          <p:nvSpPr>
            <p:cNvPr id="12855" name="Google Shape;12855;p7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72"/>
          <p:cNvGrpSpPr/>
          <p:nvPr/>
        </p:nvGrpSpPr>
        <p:grpSpPr>
          <a:xfrm>
            <a:off x="4879047" y="2279920"/>
            <a:ext cx="398075" cy="340303"/>
            <a:chOff x="4879047" y="2432320"/>
            <a:chExt cx="398075" cy="340303"/>
          </a:xfrm>
        </p:grpSpPr>
        <p:sp>
          <p:nvSpPr>
            <p:cNvPr id="12883" name="Google Shape;12883;p7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72"/>
          <p:cNvGrpSpPr/>
          <p:nvPr/>
        </p:nvGrpSpPr>
        <p:grpSpPr>
          <a:xfrm>
            <a:off x="5388701" y="2241423"/>
            <a:ext cx="280982" cy="395896"/>
            <a:chOff x="5388701" y="2393823"/>
            <a:chExt cx="280982" cy="395896"/>
          </a:xfrm>
        </p:grpSpPr>
        <p:sp>
          <p:nvSpPr>
            <p:cNvPr id="12910" name="Google Shape;12910;p7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5743289" y="2286722"/>
            <a:ext cx="444871" cy="316407"/>
            <a:chOff x="5743289" y="2439122"/>
            <a:chExt cx="444871" cy="316407"/>
          </a:xfrm>
        </p:grpSpPr>
        <p:sp>
          <p:nvSpPr>
            <p:cNvPr id="12941" name="Google Shape;12941;p7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72"/>
          <p:cNvGrpSpPr/>
          <p:nvPr/>
        </p:nvGrpSpPr>
        <p:grpSpPr>
          <a:xfrm>
            <a:off x="6230360" y="2280183"/>
            <a:ext cx="351359" cy="363412"/>
            <a:chOff x="6230360" y="2432583"/>
            <a:chExt cx="351359" cy="363412"/>
          </a:xfrm>
        </p:grpSpPr>
        <p:sp>
          <p:nvSpPr>
            <p:cNvPr id="12971" name="Google Shape;12971;p7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72"/>
          <p:cNvGrpSpPr/>
          <p:nvPr/>
        </p:nvGrpSpPr>
        <p:grpSpPr>
          <a:xfrm>
            <a:off x="6633976" y="2307152"/>
            <a:ext cx="387781" cy="286680"/>
            <a:chOff x="6633976" y="2459552"/>
            <a:chExt cx="387781" cy="286680"/>
          </a:xfrm>
        </p:grpSpPr>
        <p:sp>
          <p:nvSpPr>
            <p:cNvPr id="12993" name="Google Shape;12993;p7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72"/>
          <p:cNvGrpSpPr/>
          <p:nvPr/>
        </p:nvGrpSpPr>
        <p:grpSpPr>
          <a:xfrm>
            <a:off x="7091110" y="2276165"/>
            <a:ext cx="376989" cy="348864"/>
            <a:chOff x="7091110" y="2428565"/>
            <a:chExt cx="376989" cy="348864"/>
          </a:xfrm>
        </p:grpSpPr>
        <p:sp>
          <p:nvSpPr>
            <p:cNvPr id="13001" name="Google Shape;13001;p7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72"/>
          <p:cNvGrpSpPr/>
          <p:nvPr/>
        </p:nvGrpSpPr>
        <p:grpSpPr>
          <a:xfrm>
            <a:off x="7536427" y="2262825"/>
            <a:ext cx="369715" cy="375492"/>
            <a:chOff x="7536427" y="2415225"/>
            <a:chExt cx="369715" cy="375492"/>
          </a:xfrm>
        </p:grpSpPr>
        <p:sp>
          <p:nvSpPr>
            <p:cNvPr id="13033" name="Google Shape;13033;p7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2"/>
          <p:cNvGrpSpPr/>
          <p:nvPr/>
        </p:nvGrpSpPr>
        <p:grpSpPr>
          <a:xfrm>
            <a:off x="7980773" y="2276402"/>
            <a:ext cx="353381" cy="358160"/>
            <a:chOff x="7980773" y="2428802"/>
            <a:chExt cx="353381" cy="358160"/>
          </a:xfrm>
        </p:grpSpPr>
        <p:sp>
          <p:nvSpPr>
            <p:cNvPr id="13072" name="Google Shape;13072;p7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72"/>
          <p:cNvGrpSpPr/>
          <p:nvPr/>
        </p:nvGrpSpPr>
        <p:grpSpPr>
          <a:xfrm>
            <a:off x="4886058" y="4138840"/>
            <a:ext cx="346343" cy="343953"/>
            <a:chOff x="4886058" y="4291240"/>
            <a:chExt cx="346343" cy="343953"/>
          </a:xfrm>
        </p:grpSpPr>
        <p:sp>
          <p:nvSpPr>
            <p:cNvPr id="13103" name="Google Shape;13103;p7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72"/>
          <p:cNvGrpSpPr/>
          <p:nvPr/>
        </p:nvGrpSpPr>
        <p:grpSpPr>
          <a:xfrm>
            <a:off x="5344216" y="4138656"/>
            <a:ext cx="304616" cy="343560"/>
            <a:chOff x="5344216" y="4291056"/>
            <a:chExt cx="304616" cy="343560"/>
          </a:xfrm>
        </p:grpSpPr>
        <p:sp>
          <p:nvSpPr>
            <p:cNvPr id="13117" name="Google Shape;13117;p7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72"/>
          <p:cNvGrpSpPr/>
          <p:nvPr/>
        </p:nvGrpSpPr>
        <p:grpSpPr>
          <a:xfrm>
            <a:off x="6279999" y="4112022"/>
            <a:ext cx="204093" cy="343743"/>
            <a:chOff x="6271562" y="4290872"/>
            <a:chExt cx="204093" cy="343743"/>
          </a:xfrm>
        </p:grpSpPr>
        <p:sp>
          <p:nvSpPr>
            <p:cNvPr id="13129" name="Google Shape;13129;p7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72"/>
          <p:cNvGrpSpPr/>
          <p:nvPr/>
        </p:nvGrpSpPr>
        <p:grpSpPr>
          <a:xfrm>
            <a:off x="6639491" y="4176838"/>
            <a:ext cx="344085" cy="267195"/>
            <a:chOff x="6639491" y="4329238"/>
            <a:chExt cx="344085" cy="267195"/>
          </a:xfrm>
        </p:grpSpPr>
        <p:sp>
          <p:nvSpPr>
            <p:cNvPr id="13142" name="Google Shape;13142;p7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72"/>
          <p:cNvGrpSpPr/>
          <p:nvPr/>
        </p:nvGrpSpPr>
        <p:grpSpPr>
          <a:xfrm>
            <a:off x="7133336" y="4138656"/>
            <a:ext cx="232979" cy="343560"/>
            <a:chOff x="7133336" y="4291056"/>
            <a:chExt cx="232979" cy="343560"/>
          </a:xfrm>
        </p:grpSpPr>
        <p:sp>
          <p:nvSpPr>
            <p:cNvPr id="13161" name="Google Shape;13161;p7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72"/>
          <p:cNvGrpSpPr/>
          <p:nvPr/>
        </p:nvGrpSpPr>
        <p:grpSpPr>
          <a:xfrm>
            <a:off x="7571379" y="4138656"/>
            <a:ext cx="232979" cy="343560"/>
            <a:chOff x="7571379" y="4291056"/>
            <a:chExt cx="232979" cy="343560"/>
          </a:xfrm>
        </p:grpSpPr>
        <p:sp>
          <p:nvSpPr>
            <p:cNvPr id="13179" name="Google Shape;13179;p7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72"/>
          <p:cNvGrpSpPr/>
          <p:nvPr/>
        </p:nvGrpSpPr>
        <p:grpSpPr>
          <a:xfrm>
            <a:off x="6666381" y="3195475"/>
            <a:ext cx="295819" cy="370712"/>
            <a:chOff x="6666381" y="3347875"/>
            <a:chExt cx="295819" cy="370712"/>
          </a:xfrm>
        </p:grpSpPr>
        <p:sp>
          <p:nvSpPr>
            <p:cNvPr id="13196" name="Google Shape;13196;p7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72"/>
          <p:cNvGrpSpPr/>
          <p:nvPr/>
        </p:nvGrpSpPr>
        <p:grpSpPr>
          <a:xfrm>
            <a:off x="4877760" y="2735059"/>
            <a:ext cx="389567" cy="390329"/>
            <a:chOff x="4877760" y="2887459"/>
            <a:chExt cx="389567" cy="390329"/>
          </a:xfrm>
        </p:grpSpPr>
        <p:sp>
          <p:nvSpPr>
            <p:cNvPr id="13237" name="Google Shape;13237;p7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1" name="Google Shape;13281;p72"/>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2"/>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2"/>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2"/>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2"/>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6" name="Google Shape;13286;p72"/>
          <p:cNvGrpSpPr/>
          <p:nvPr/>
        </p:nvGrpSpPr>
        <p:grpSpPr>
          <a:xfrm>
            <a:off x="5779239" y="2735295"/>
            <a:ext cx="314411" cy="389830"/>
            <a:chOff x="5779239" y="2887695"/>
            <a:chExt cx="314411" cy="389830"/>
          </a:xfrm>
        </p:grpSpPr>
        <p:sp>
          <p:nvSpPr>
            <p:cNvPr id="13287" name="Google Shape;13287;p7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72"/>
          <p:cNvGrpSpPr/>
          <p:nvPr/>
        </p:nvGrpSpPr>
        <p:grpSpPr>
          <a:xfrm>
            <a:off x="6190130" y="2788577"/>
            <a:ext cx="389830" cy="283004"/>
            <a:chOff x="6190130" y="2940977"/>
            <a:chExt cx="389830" cy="283004"/>
          </a:xfrm>
        </p:grpSpPr>
        <p:sp>
          <p:nvSpPr>
            <p:cNvPr id="13332" name="Google Shape;13332;p7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72"/>
          <p:cNvGrpSpPr/>
          <p:nvPr/>
        </p:nvGrpSpPr>
        <p:grpSpPr>
          <a:xfrm>
            <a:off x="6633976" y="2747874"/>
            <a:ext cx="389803" cy="364673"/>
            <a:chOff x="6633976" y="2900274"/>
            <a:chExt cx="389803" cy="364673"/>
          </a:xfrm>
        </p:grpSpPr>
        <p:sp>
          <p:nvSpPr>
            <p:cNvPr id="13363" name="Google Shape;13363;p7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72"/>
          <p:cNvGrpSpPr/>
          <p:nvPr/>
        </p:nvGrpSpPr>
        <p:grpSpPr>
          <a:xfrm>
            <a:off x="7517835" y="2733037"/>
            <a:ext cx="364935" cy="382529"/>
            <a:chOff x="7517835" y="2885437"/>
            <a:chExt cx="364935" cy="382529"/>
          </a:xfrm>
        </p:grpSpPr>
        <p:sp>
          <p:nvSpPr>
            <p:cNvPr id="13381" name="Google Shape;13381;p7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72"/>
          <p:cNvGrpSpPr/>
          <p:nvPr/>
        </p:nvGrpSpPr>
        <p:grpSpPr>
          <a:xfrm>
            <a:off x="7087591" y="2734744"/>
            <a:ext cx="358160" cy="385602"/>
            <a:chOff x="7087591" y="2887144"/>
            <a:chExt cx="358160" cy="385602"/>
          </a:xfrm>
        </p:grpSpPr>
        <p:sp>
          <p:nvSpPr>
            <p:cNvPr id="13419" name="Google Shape;13419;p7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72"/>
          <p:cNvGrpSpPr/>
          <p:nvPr/>
        </p:nvGrpSpPr>
        <p:grpSpPr>
          <a:xfrm>
            <a:off x="7951362" y="2733037"/>
            <a:ext cx="382529" cy="382529"/>
            <a:chOff x="7951362" y="2885437"/>
            <a:chExt cx="382529" cy="382529"/>
          </a:xfrm>
        </p:grpSpPr>
        <p:sp>
          <p:nvSpPr>
            <p:cNvPr id="13439" name="Google Shape;13439;p7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2"/>
          <p:cNvGrpSpPr/>
          <p:nvPr/>
        </p:nvGrpSpPr>
        <p:grpSpPr>
          <a:xfrm>
            <a:off x="8054406" y="3662089"/>
            <a:ext cx="276964" cy="336601"/>
            <a:chOff x="8054406" y="3814489"/>
            <a:chExt cx="276964" cy="336601"/>
          </a:xfrm>
        </p:grpSpPr>
        <p:sp>
          <p:nvSpPr>
            <p:cNvPr id="13489" name="Google Shape;13489;p7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72"/>
          <p:cNvGrpSpPr/>
          <p:nvPr/>
        </p:nvGrpSpPr>
        <p:grpSpPr>
          <a:xfrm>
            <a:off x="7936787" y="4142674"/>
            <a:ext cx="378249" cy="335524"/>
            <a:chOff x="7936787" y="4295074"/>
            <a:chExt cx="378249" cy="335524"/>
          </a:xfrm>
        </p:grpSpPr>
        <p:sp>
          <p:nvSpPr>
            <p:cNvPr id="13499" name="Google Shape;13499;p7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2"/>
          <p:cNvGrpSpPr/>
          <p:nvPr/>
        </p:nvGrpSpPr>
        <p:grpSpPr>
          <a:xfrm>
            <a:off x="4886058" y="1813490"/>
            <a:ext cx="388569" cy="388307"/>
            <a:chOff x="4886058" y="1965890"/>
            <a:chExt cx="388569" cy="388307"/>
          </a:xfrm>
        </p:grpSpPr>
        <p:sp>
          <p:nvSpPr>
            <p:cNvPr id="13516" name="Google Shape;13516;p7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7" name="Google Shape;13527;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528" name="Google Shape;13528;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32"/>
        <p:cNvGrpSpPr/>
        <p:nvPr/>
      </p:nvGrpSpPr>
      <p:grpSpPr>
        <a:xfrm>
          <a:off x="0" y="0"/>
          <a:ext cx="0" cy="0"/>
          <a:chOff x="0" y="0"/>
          <a:chExt cx="0" cy="0"/>
        </a:xfrm>
      </p:grpSpPr>
      <p:grpSp>
        <p:nvGrpSpPr>
          <p:cNvPr id="13533" name="Google Shape;13533;p73"/>
          <p:cNvGrpSpPr/>
          <p:nvPr/>
        </p:nvGrpSpPr>
        <p:grpSpPr>
          <a:xfrm>
            <a:off x="1765162" y="3194389"/>
            <a:ext cx="292801" cy="359258"/>
            <a:chOff x="1765162" y="3346789"/>
            <a:chExt cx="292801" cy="359258"/>
          </a:xfrm>
        </p:grpSpPr>
        <p:sp>
          <p:nvSpPr>
            <p:cNvPr id="13534" name="Google Shape;13534;p7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73"/>
          <p:cNvGrpSpPr/>
          <p:nvPr/>
        </p:nvGrpSpPr>
        <p:grpSpPr>
          <a:xfrm>
            <a:off x="3077632" y="2292604"/>
            <a:ext cx="358996" cy="296309"/>
            <a:chOff x="3077632" y="2445004"/>
            <a:chExt cx="358996" cy="296309"/>
          </a:xfrm>
        </p:grpSpPr>
        <p:sp>
          <p:nvSpPr>
            <p:cNvPr id="13550" name="Google Shape;13550;p7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3"/>
          <p:cNvGrpSpPr/>
          <p:nvPr/>
        </p:nvGrpSpPr>
        <p:grpSpPr>
          <a:xfrm>
            <a:off x="2635237" y="2279380"/>
            <a:ext cx="359232" cy="323018"/>
            <a:chOff x="2635237" y="2431780"/>
            <a:chExt cx="359232" cy="323018"/>
          </a:xfrm>
        </p:grpSpPr>
        <p:sp>
          <p:nvSpPr>
            <p:cNvPr id="13577" name="Google Shape;13577;p7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73"/>
          <p:cNvGrpSpPr/>
          <p:nvPr/>
        </p:nvGrpSpPr>
        <p:grpSpPr>
          <a:xfrm>
            <a:off x="4011651" y="3615732"/>
            <a:ext cx="373189" cy="358944"/>
            <a:chOff x="4011651" y="3768132"/>
            <a:chExt cx="373189" cy="358944"/>
          </a:xfrm>
        </p:grpSpPr>
        <p:sp>
          <p:nvSpPr>
            <p:cNvPr id="13593" name="Google Shape;13593;p7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73"/>
          <p:cNvGrpSpPr/>
          <p:nvPr/>
        </p:nvGrpSpPr>
        <p:grpSpPr>
          <a:xfrm>
            <a:off x="2189568" y="1809203"/>
            <a:ext cx="364993" cy="359049"/>
            <a:chOff x="2189568" y="1961603"/>
            <a:chExt cx="364993" cy="359049"/>
          </a:xfrm>
        </p:grpSpPr>
        <p:sp>
          <p:nvSpPr>
            <p:cNvPr id="13604" name="Google Shape;13604;p7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3"/>
          <p:cNvGrpSpPr/>
          <p:nvPr/>
        </p:nvGrpSpPr>
        <p:grpSpPr>
          <a:xfrm>
            <a:off x="2193077" y="2267571"/>
            <a:ext cx="378426" cy="346323"/>
            <a:chOff x="2193077" y="2419971"/>
            <a:chExt cx="378426" cy="346323"/>
          </a:xfrm>
        </p:grpSpPr>
        <p:sp>
          <p:nvSpPr>
            <p:cNvPr id="13621" name="Google Shape;13621;p7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73"/>
          <p:cNvGrpSpPr/>
          <p:nvPr/>
        </p:nvGrpSpPr>
        <p:grpSpPr>
          <a:xfrm>
            <a:off x="861622" y="2729370"/>
            <a:ext cx="276802" cy="367140"/>
            <a:chOff x="861622" y="2881770"/>
            <a:chExt cx="276802" cy="367140"/>
          </a:xfrm>
        </p:grpSpPr>
        <p:sp>
          <p:nvSpPr>
            <p:cNvPr id="13643" name="Google Shape;13643;p7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73"/>
          <p:cNvGrpSpPr/>
          <p:nvPr/>
        </p:nvGrpSpPr>
        <p:grpSpPr>
          <a:xfrm>
            <a:off x="3968184" y="2729291"/>
            <a:ext cx="369444" cy="367140"/>
            <a:chOff x="3968184" y="2881691"/>
            <a:chExt cx="369444" cy="367140"/>
          </a:xfrm>
        </p:grpSpPr>
        <p:sp>
          <p:nvSpPr>
            <p:cNvPr id="13666" name="Google Shape;13666;p7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3"/>
          <p:cNvGrpSpPr/>
          <p:nvPr/>
        </p:nvGrpSpPr>
        <p:grpSpPr>
          <a:xfrm>
            <a:off x="3513796" y="2729684"/>
            <a:ext cx="371487" cy="366826"/>
            <a:chOff x="3513796" y="2882084"/>
            <a:chExt cx="371487" cy="366826"/>
          </a:xfrm>
        </p:grpSpPr>
        <p:sp>
          <p:nvSpPr>
            <p:cNvPr id="13691" name="Google Shape;13691;p7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873615" y="1347875"/>
            <a:ext cx="335011" cy="359232"/>
            <a:chOff x="873615" y="1500275"/>
            <a:chExt cx="335011" cy="359232"/>
          </a:xfrm>
        </p:grpSpPr>
        <p:sp>
          <p:nvSpPr>
            <p:cNvPr id="13741" name="Google Shape;13741;p7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3"/>
          <p:cNvGrpSpPr/>
          <p:nvPr/>
        </p:nvGrpSpPr>
        <p:grpSpPr>
          <a:xfrm>
            <a:off x="2202058" y="3194337"/>
            <a:ext cx="337158" cy="359311"/>
            <a:chOff x="2202058" y="3346737"/>
            <a:chExt cx="337158" cy="359311"/>
          </a:xfrm>
        </p:grpSpPr>
        <p:sp>
          <p:nvSpPr>
            <p:cNvPr id="13753" name="Google Shape;13753;p7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73"/>
          <p:cNvGrpSpPr/>
          <p:nvPr/>
        </p:nvGrpSpPr>
        <p:grpSpPr>
          <a:xfrm>
            <a:off x="2223059" y="3665772"/>
            <a:ext cx="359232" cy="306050"/>
            <a:chOff x="2223059" y="3818172"/>
            <a:chExt cx="359232" cy="306050"/>
          </a:xfrm>
        </p:grpSpPr>
        <p:sp>
          <p:nvSpPr>
            <p:cNvPr id="13763" name="Google Shape;13763;p7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3"/>
          <p:cNvGrpSpPr/>
          <p:nvPr/>
        </p:nvGrpSpPr>
        <p:grpSpPr>
          <a:xfrm>
            <a:off x="1725989" y="1839420"/>
            <a:ext cx="378426" cy="298509"/>
            <a:chOff x="1725989" y="1991820"/>
            <a:chExt cx="378426" cy="298509"/>
          </a:xfrm>
        </p:grpSpPr>
        <p:sp>
          <p:nvSpPr>
            <p:cNvPr id="13773" name="Google Shape;13773;p7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73"/>
          <p:cNvGrpSpPr/>
          <p:nvPr/>
        </p:nvGrpSpPr>
        <p:grpSpPr>
          <a:xfrm>
            <a:off x="1768409" y="3639351"/>
            <a:ext cx="367978" cy="359075"/>
            <a:chOff x="1768409" y="3791751"/>
            <a:chExt cx="367978" cy="359075"/>
          </a:xfrm>
        </p:grpSpPr>
        <p:sp>
          <p:nvSpPr>
            <p:cNvPr id="13786" name="Google Shape;13786;p7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73"/>
          <p:cNvGrpSpPr/>
          <p:nvPr/>
        </p:nvGrpSpPr>
        <p:grpSpPr>
          <a:xfrm>
            <a:off x="2668963" y="3638906"/>
            <a:ext cx="358735" cy="359311"/>
            <a:chOff x="2668963" y="3791306"/>
            <a:chExt cx="358735" cy="359311"/>
          </a:xfrm>
        </p:grpSpPr>
        <p:sp>
          <p:nvSpPr>
            <p:cNvPr id="13800" name="Google Shape;13800;p7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73"/>
          <p:cNvGrpSpPr/>
          <p:nvPr/>
        </p:nvGrpSpPr>
        <p:grpSpPr>
          <a:xfrm>
            <a:off x="849682" y="1842798"/>
            <a:ext cx="363893" cy="291727"/>
            <a:chOff x="849682" y="1995198"/>
            <a:chExt cx="363893" cy="291727"/>
          </a:xfrm>
        </p:grpSpPr>
        <p:sp>
          <p:nvSpPr>
            <p:cNvPr id="13817" name="Google Shape;13817;p7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73"/>
          <p:cNvGrpSpPr/>
          <p:nvPr/>
        </p:nvGrpSpPr>
        <p:grpSpPr>
          <a:xfrm>
            <a:off x="3065430" y="1837666"/>
            <a:ext cx="378190" cy="302044"/>
            <a:chOff x="3065430" y="1990066"/>
            <a:chExt cx="378190" cy="302044"/>
          </a:xfrm>
        </p:grpSpPr>
        <p:sp>
          <p:nvSpPr>
            <p:cNvPr id="13836" name="Google Shape;13836;p7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73"/>
          <p:cNvGrpSpPr/>
          <p:nvPr/>
        </p:nvGrpSpPr>
        <p:grpSpPr>
          <a:xfrm>
            <a:off x="3568234" y="3639010"/>
            <a:ext cx="347501" cy="359284"/>
            <a:chOff x="3568234" y="3791410"/>
            <a:chExt cx="347501" cy="359284"/>
          </a:xfrm>
        </p:grpSpPr>
        <p:sp>
          <p:nvSpPr>
            <p:cNvPr id="13848" name="Google Shape;13848;p7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9" name="Google Shape;13859;p73"/>
          <p:cNvGrpSpPr/>
          <p:nvPr/>
        </p:nvGrpSpPr>
        <p:grpSpPr>
          <a:xfrm>
            <a:off x="1759925" y="1348687"/>
            <a:ext cx="347004" cy="358420"/>
            <a:chOff x="1759925" y="1501087"/>
            <a:chExt cx="347004" cy="358420"/>
          </a:xfrm>
        </p:grpSpPr>
        <p:sp>
          <p:nvSpPr>
            <p:cNvPr id="13860" name="Google Shape;13860;p7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3"/>
          <p:cNvGrpSpPr/>
          <p:nvPr/>
        </p:nvGrpSpPr>
        <p:grpSpPr>
          <a:xfrm>
            <a:off x="3519295" y="2261260"/>
            <a:ext cx="360227" cy="359311"/>
            <a:chOff x="3519295" y="2413660"/>
            <a:chExt cx="360227" cy="359311"/>
          </a:xfrm>
        </p:grpSpPr>
        <p:sp>
          <p:nvSpPr>
            <p:cNvPr id="13888" name="Google Shape;13888;p7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73"/>
          <p:cNvGrpSpPr/>
          <p:nvPr/>
        </p:nvGrpSpPr>
        <p:grpSpPr>
          <a:xfrm>
            <a:off x="1330255" y="3693318"/>
            <a:ext cx="358996" cy="250774"/>
            <a:chOff x="1330255" y="3845718"/>
            <a:chExt cx="358996" cy="250774"/>
          </a:xfrm>
        </p:grpSpPr>
        <p:sp>
          <p:nvSpPr>
            <p:cNvPr id="13924" name="Google Shape;13924;p7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3"/>
          <p:cNvGrpSpPr/>
          <p:nvPr/>
        </p:nvGrpSpPr>
        <p:grpSpPr>
          <a:xfrm>
            <a:off x="3115103" y="3638984"/>
            <a:ext cx="373424" cy="359311"/>
            <a:chOff x="3115103" y="3791384"/>
            <a:chExt cx="373424" cy="359311"/>
          </a:xfrm>
        </p:grpSpPr>
        <p:sp>
          <p:nvSpPr>
            <p:cNvPr id="13935" name="Google Shape;13935;p7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3"/>
          <p:cNvGrpSpPr/>
          <p:nvPr/>
        </p:nvGrpSpPr>
        <p:grpSpPr>
          <a:xfrm>
            <a:off x="883853" y="3640241"/>
            <a:ext cx="378190" cy="357059"/>
            <a:chOff x="883853" y="3792641"/>
            <a:chExt cx="378190" cy="357059"/>
          </a:xfrm>
        </p:grpSpPr>
        <p:sp>
          <p:nvSpPr>
            <p:cNvPr id="13950" name="Google Shape;13950;p7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3"/>
          <p:cNvGrpSpPr/>
          <p:nvPr/>
        </p:nvGrpSpPr>
        <p:grpSpPr>
          <a:xfrm>
            <a:off x="3934196" y="2332405"/>
            <a:ext cx="401207" cy="214036"/>
            <a:chOff x="3934196" y="2484805"/>
            <a:chExt cx="401207" cy="214036"/>
          </a:xfrm>
        </p:grpSpPr>
        <p:sp>
          <p:nvSpPr>
            <p:cNvPr id="13977" name="Google Shape;13977;p7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73"/>
          <p:cNvGrpSpPr/>
          <p:nvPr/>
        </p:nvGrpSpPr>
        <p:grpSpPr>
          <a:xfrm>
            <a:off x="3999894" y="1347797"/>
            <a:ext cx="342474" cy="359232"/>
            <a:chOff x="3999894" y="1500197"/>
            <a:chExt cx="342474" cy="359232"/>
          </a:xfrm>
        </p:grpSpPr>
        <p:sp>
          <p:nvSpPr>
            <p:cNvPr id="13983" name="Google Shape;13983;p7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3"/>
          <p:cNvGrpSpPr/>
          <p:nvPr/>
        </p:nvGrpSpPr>
        <p:grpSpPr>
          <a:xfrm>
            <a:off x="2233795" y="2729762"/>
            <a:ext cx="232601" cy="366747"/>
            <a:chOff x="2233795" y="2882162"/>
            <a:chExt cx="232601" cy="366747"/>
          </a:xfrm>
        </p:grpSpPr>
        <p:sp>
          <p:nvSpPr>
            <p:cNvPr id="13994" name="Google Shape;13994;p7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73"/>
          <p:cNvGrpSpPr/>
          <p:nvPr/>
        </p:nvGrpSpPr>
        <p:grpSpPr>
          <a:xfrm>
            <a:off x="3523772" y="3252022"/>
            <a:ext cx="362008" cy="244175"/>
            <a:chOff x="3523772" y="3404422"/>
            <a:chExt cx="362008" cy="244175"/>
          </a:xfrm>
        </p:grpSpPr>
        <p:sp>
          <p:nvSpPr>
            <p:cNvPr id="14013" name="Google Shape;14013;p7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73"/>
          <p:cNvGrpSpPr/>
          <p:nvPr/>
        </p:nvGrpSpPr>
        <p:grpSpPr>
          <a:xfrm>
            <a:off x="3531026" y="1824914"/>
            <a:ext cx="359232" cy="327836"/>
            <a:chOff x="3531026" y="1977314"/>
            <a:chExt cx="359232" cy="327836"/>
          </a:xfrm>
        </p:grpSpPr>
        <p:sp>
          <p:nvSpPr>
            <p:cNvPr id="14029" name="Google Shape;14029;p7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73"/>
          <p:cNvGrpSpPr/>
          <p:nvPr/>
        </p:nvGrpSpPr>
        <p:grpSpPr>
          <a:xfrm>
            <a:off x="3123351" y="1347875"/>
            <a:ext cx="296781" cy="359232"/>
            <a:chOff x="3123351" y="1500275"/>
            <a:chExt cx="296781" cy="359232"/>
          </a:xfrm>
        </p:grpSpPr>
        <p:sp>
          <p:nvSpPr>
            <p:cNvPr id="14040" name="Google Shape;14040;p7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3"/>
          <p:cNvGrpSpPr/>
          <p:nvPr/>
        </p:nvGrpSpPr>
        <p:grpSpPr>
          <a:xfrm>
            <a:off x="2659458" y="1347875"/>
            <a:ext cx="332261" cy="359232"/>
            <a:chOff x="2659458" y="1500275"/>
            <a:chExt cx="332261" cy="359232"/>
          </a:xfrm>
        </p:grpSpPr>
        <p:sp>
          <p:nvSpPr>
            <p:cNvPr id="14052" name="Google Shape;14052;p7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3"/>
          <p:cNvGrpSpPr/>
          <p:nvPr/>
        </p:nvGrpSpPr>
        <p:grpSpPr>
          <a:xfrm>
            <a:off x="1750184" y="2261130"/>
            <a:ext cx="359730" cy="359441"/>
            <a:chOff x="1750184" y="2413530"/>
            <a:chExt cx="359730" cy="359441"/>
          </a:xfrm>
        </p:grpSpPr>
        <p:sp>
          <p:nvSpPr>
            <p:cNvPr id="14073" name="Google Shape;14073;p7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73"/>
          <p:cNvGrpSpPr/>
          <p:nvPr/>
        </p:nvGrpSpPr>
        <p:grpSpPr>
          <a:xfrm>
            <a:off x="2230050" y="1347823"/>
            <a:ext cx="316524" cy="359284"/>
            <a:chOff x="2230050" y="1500223"/>
            <a:chExt cx="316524" cy="359284"/>
          </a:xfrm>
        </p:grpSpPr>
        <p:sp>
          <p:nvSpPr>
            <p:cNvPr id="14085" name="Google Shape;14085;p7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73"/>
          <p:cNvGrpSpPr/>
          <p:nvPr/>
        </p:nvGrpSpPr>
        <p:grpSpPr>
          <a:xfrm>
            <a:off x="2690042" y="4110367"/>
            <a:ext cx="359389" cy="359232"/>
            <a:chOff x="2690042" y="4262767"/>
            <a:chExt cx="359389" cy="359232"/>
          </a:xfrm>
        </p:grpSpPr>
        <p:sp>
          <p:nvSpPr>
            <p:cNvPr id="14106" name="Google Shape;14106;p7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3"/>
          <p:cNvGrpSpPr/>
          <p:nvPr/>
        </p:nvGrpSpPr>
        <p:grpSpPr>
          <a:xfrm>
            <a:off x="2689440" y="2729762"/>
            <a:ext cx="222337" cy="366721"/>
            <a:chOff x="2689440" y="2882162"/>
            <a:chExt cx="222337" cy="366721"/>
          </a:xfrm>
        </p:grpSpPr>
        <p:sp>
          <p:nvSpPr>
            <p:cNvPr id="14114" name="Google Shape;14114;p7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3" name="Google Shape;14123;p73"/>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4" name="Google Shape;14124;p73"/>
          <p:cNvGrpSpPr/>
          <p:nvPr/>
        </p:nvGrpSpPr>
        <p:grpSpPr>
          <a:xfrm>
            <a:off x="2637986" y="1827742"/>
            <a:ext cx="359232" cy="322023"/>
            <a:chOff x="2637986" y="1980142"/>
            <a:chExt cx="359232" cy="322023"/>
          </a:xfrm>
        </p:grpSpPr>
        <p:sp>
          <p:nvSpPr>
            <p:cNvPr id="14125" name="Google Shape;14125;p7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73"/>
          <p:cNvGrpSpPr/>
          <p:nvPr/>
        </p:nvGrpSpPr>
        <p:grpSpPr>
          <a:xfrm>
            <a:off x="1306531" y="3194572"/>
            <a:ext cx="323018" cy="359075"/>
            <a:chOff x="1306531" y="3346972"/>
            <a:chExt cx="323018" cy="359075"/>
          </a:xfrm>
        </p:grpSpPr>
        <p:sp>
          <p:nvSpPr>
            <p:cNvPr id="14139" name="Google Shape;14139;p7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73"/>
          <p:cNvGrpSpPr/>
          <p:nvPr/>
        </p:nvGrpSpPr>
        <p:grpSpPr>
          <a:xfrm>
            <a:off x="1308024" y="2261575"/>
            <a:ext cx="360253" cy="357111"/>
            <a:chOff x="1308024" y="2413975"/>
            <a:chExt cx="360253" cy="357111"/>
          </a:xfrm>
        </p:grpSpPr>
        <p:sp>
          <p:nvSpPr>
            <p:cNvPr id="14149" name="Google Shape;14149;p7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73"/>
          <p:cNvGrpSpPr/>
          <p:nvPr/>
        </p:nvGrpSpPr>
        <p:grpSpPr>
          <a:xfrm>
            <a:off x="1298519" y="1817922"/>
            <a:ext cx="378452" cy="341321"/>
            <a:chOff x="1298519" y="1970322"/>
            <a:chExt cx="378452" cy="341321"/>
          </a:xfrm>
        </p:grpSpPr>
        <p:sp>
          <p:nvSpPr>
            <p:cNvPr id="14180" name="Google Shape;14180;p7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73"/>
          <p:cNvGrpSpPr/>
          <p:nvPr/>
        </p:nvGrpSpPr>
        <p:grpSpPr>
          <a:xfrm>
            <a:off x="3114815" y="3194468"/>
            <a:ext cx="283217" cy="359180"/>
            <a:chOff x="3114815" y="3346868"/>
            <a:chExt cx="283217" cy="359180"/>
          </a:xfrm>
        </p:grpSpPr>
        <p:sp>
          <p:nvSpPr>
            <p:cNvPr id="14201" name="Google Shape;14201;p7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73"/>
          <p:cNvGrpSpPr/>
          <p:nvPr/>
        </p:nvGrpSpPr>
        <p:grpSpPr>
          <a:xfrm>
            <a:off x="3973186" y="3200831"/>
            <a:ext cx="378661" cy="346558"/>
            <a:chOff x="3973186" y="3353231"/>
            <a:chExt cx="378661" cy="346558"/>
          </a:xfrm>
        </p:grpSpPr>
        <p:sp>
          <p:nvSpPr>
            <p:cNvPr id="14215" name="Google Shape;14215;p7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73"/>
          <p:cNvGrpSpPr/>
          <p:nvPr/>
        </p:nvGrpSpPr>
        <p:grpSpPr>
          <a:xfrm>
            <a:off x="2152857" y="4110602"/>
            <a:ext cx="373241" cy="359127"/>
            <a:chOff x="2152857" y="4263002"/>
            <a:chExt cx="373241" cy="359127"/>
          </a:xfrm>
        </p:grpSpPr>
        <p:sp>
          <p:nvSpPr>
            <p:cNvPr id="14234" name="Google Shape;14234;p7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73"/>
          <p:cNvGrpSpPr/>
          <p:nvPr/>
        </p:nvGrpSpPr>
        <p:grpSpPr>
          <a:xfrm>
            <a:off x="859632" y="3194572"/>
            <a:ext cx="303537" cy="359127"/>
            <a:chOff x="859632" y="3346972"/>
            <a:chExt cx="303537" cy="359127"/>
          </a:xfrm>
        </p:grpSpPr>
        <p:sp>
          <p:nvSpPr>
            <p:cNvPr id="14243" name="Google Shape;14243;p7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73"/>
          <p:cNvGrpSpPr/>
          <p:nvPr/>
        </p:nvGrpSpPr>
        <p:grpSpPr>
          <a:xfrm>
            <a:off x="1767911" y="2729841"/>
            <a:ext cx="265306" cy="366799"/>
            <a:chOff x="1767911" y="2882241"/>
            <a:chExt cx="265306" cy="366799"/>
          </a:xfrm>
        </p:grpSpPr>
        <p:sp>
          <p:nvSpPr>
            <p:cNvPr id="14249" name="Google Shape;14249;p7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73"/>
          <p:cNvGrpSpPr/>
          <p:nvPr/>
        </p:nvGrpSpPr>
        <p:grpSpPr>
          <a:xfrm>
            <a:off x="1332009" y="1347535"/>
            <a:ext cx="331895" cy="359311"/>
            <a:chOff x="1332009" y="1499935"/>
            <a:chExt cx="331895" cy="359311"/>
          </a:xfrm>
        </p:grpSpPr>
        <p:sp>
          <p:nvSpPr>
            <p:cNvPr id="14265" name="Google Shape;14265;p7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73"/>
          <p:cNvGrpSpPr/>
          <p:nvPr/>
        </p:nvGrpSpPr>
        <p:grpSpPr>
          <a:xfrm>
            <a:off x="2663464" y="3194415"/>
            <a:ext cx="289528" cy="359232"/>
            <a:chOff x="2663464" y="3346815"/>
            <a:chExt cx="289528" cy="359232"/>
          </a:xfrm>
        </p:grpSpPr>
        <p:sp>
          <p:nvSpPr>
            <p:cNvPr id="14283" name="Google Shape;14283;p7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3"/>
          <p:cNvGrpSpPr/>
          <p:nvPr/>
        </p:nvGrpSpPr>
        <p:grpSpPr>
          <a:xfrm>
            <a:off x="1315775" y="2729527"/>
            <a:ext cx="269051" cy="366983"/>
            <a:chOff x="1315775" y="2881927"/>
            <a:chExt cx="269051" cy="366983"/>
          </a:xfrm>
        </p:grpSpPr>
        <p:sp>
          <p:nvSpPr>
            <p:cNvPr id="14295" name="Google Shape;14295;p7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73"/>
          <p:cNvGrpSpPr/>
          <p:nvPr/>
        </p:nvGrpSpPr>
        <p:grpSpPr>
          <a:xfrm>
            <a:off x="3977427" y="1827742"/>
            <a:ext cx="359232" cy="322023"/>
            <a:chOff x="3977427" y="1980142"/>
            <a:chExt cx="359232" cy="322023"/>
          </a:xfrm>
        </p:grpSpPr>
        <p:sp>
          <p:nvSpPr>
            <p:cNvPr id="14311" name="Google Shape;14311;p7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73"/>
          <p:cNvGrpSpPr/>
          <p:nvPr/>
        </p:nvGrpSpPr>
        <p:grpSpPr>
          <a:xfrm>
            <a:off x="865628" y="2261208"/>
            <a:ext cx="361720" cy="359180"/>
            <a:chOff x="865628" y="2413608"/>
            <a:chExt cx="361720" cy="359180"/>
          </a:xfrm>
        </p:grpSpPr>
        <p:sp>
          <p:nvSpPr>
            <p:cNvPr id="14322" name="Google Shape;14322;p7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5" name="Google Shape;14335;p73"/>
          <p:cNvGrpSpPr/>
          <p:nvPr/>
        </p:nvGrpSpPr>
        <p:grpSpPr>
          <a:xfrm>
            <a:off x="3117093" y="2729527"/>
            <a:ext cx="268815" cy="366983"/>
            <a:chOff x="3117093" y="2881927"/>
            <a:chExt cx="268815" cy="366983"/>
          </a:xfrm>
        </p:grpSpPr>
        <p:sp>
          <p:nvSpPr>
            <p:cNvPr id="14336" name="Google Shape;14336;p7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73"/>
          <p:cNvGrpSpPr/>
          <p:nvPr/>
        </p:nvGrpSpPr>
        <p:grpSpPr>
          <a:xfrm>
            <a:off x="3534508" y="1355600"/>
            <a:ext cx="368502" cy="343521"/>
            <a:chOff x="3534508" y="1508000"/>
            <a:chExt cx="368502" cy="343521"/>
          </a:xfrm>
        </p:grpSpPr>
        <p:sp>
          <p:nvSpPr>
            <p:cNvPr id="14352" name="Google Shape;14352;p7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3"/>
          <p:cNvGrpSpPr/>
          <p:nvPr/>
        </p:nvGrpSpPr>
        <p:grpSpPr>
          <a:xfrm>
            <a:off x="7147436" y="1350599"/>
            <a:ext cx="279054" cy="354754"/>
            <a:chOff x="7147436" y="1502999"/>
            <a:chExt cx="279054" cy="354754"/>
          </a:xfrm>
        </p:grpSpPr>
        <p:sp>
          <p:nvSpPr>
            <p:cNvPr id="14368" name="Google Shape;14368;p7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73"/>
          <p:cNvGrpSpPr/>
          <p:nvPr/>
        </p:nvGrpSpPr>
        <p:grpSpPr>
          <a:xfrm>
            <a:off x="7603081" y="1820672"/>
            <a:ext cx="276802" cy="354807"/>
            <a:chOff x="7603081" y="1973072"/>
            <a:chExt cx="276802" cy="354807"/>
          </a:xfrm>
        </p:grpSpPr>
        <p:sp>
          <p:nvSpPr>
            <p:cNvPr id="14385" name="Google Shape;14385;p7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3"/>
          <p:cNvGrpSpPr/>
          <p:nvPr/>
        </p:nvGrpSpPr>
        <p:grpSpPr>
          <a:xfrm>
            <a:off x="6696792" y="1350599"/>
            <a:ext cx="276802" cy="354754"/>
            <a:chOff x="6696792" y="1502999"/>
            <a:chExt cx="276802" cy="354754"/>
          </a:xfrm>
        </p:grpSpPr>
        <p:sp>
          <p:nvSpPr>
            <p:cNvPr id="14400" name="Google Shape;14400;p7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73"/>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73"/>
          <p:cNvGrpSpPr/>
          <p:nvPr/>
        </p:nvGrpSpPr>
        <p:grpSpPr>
          <a:xfrm>
            <a:off x="6223393" y="1350599"/>
            <a:ext cx="320295" cy="354754"/>
            <a:chOff x="6223393" y="1502999"/>
            <a:chExt cx="320295" cy="354754"/>
          </a:xfrm>
        </p:grpSpPr>
        <p:sp>
          <p:nvSpPr>
            <p:cNvPr id="14417" name="Google Shape;14417;p7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3"/>
          <p:cNvGrpSpPr/>
          <p:nvPr/>
        </p:nvGrpSpPr>
        <p:grpSpPr>
          <a:xfrm>
            <a:off x="5310611" y="1350572"/>
            <a:ext cx="339515" cy="354781"/>
            <a:chOff x="5310611" y="1502972"/>
            <a:chExt cx="339515" cy="354781"/>
          </a:xfrm>
        </p:grpSpPr>
        <p:sp>
          <p:nvSpPr>
            <p:cNvPr id="14441" name="Google Shape;14441;p7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73"/>
          <p:cNvGrpSpPr/>
          <p:nvPr/>
        </p:nvGrpSpPr>
        <p:grpSpPr>
          <a:xfrm>
            <a:off x="6253637" y="3637701"/>
            <a:ext cx="274550" cy="354833"/>
            <a:chOff x="6253637" y="3790101"/>
            <a:chExt cx="274550" cy="354833"/>
          </a:xfrm>
        </p:grpSpPr>
        <p:sp>
          <p:nvSpPr>
            <p:cNvPr id="14458" name="Google Shape;14458;p7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73"/>
          <p:cNvGrpSpPr/>
          <p:nvPr/>
        </p:nvGrpSpPr>
        <p:grpSpPr>
          <a:xfrm>
            <a:off x="5802731" y="3637780"/>
            <a:ext cx="274576" cy="354754"/>
            <a:chOff x="5802731" y="3790180"/>
            <a:chExt cx="274576" cy="354754"/>
          </a:xfrm>
        </p:grpSpPr>
        <p:sp>
          <p:nvSpPr>
            <p:cNvPr id="14476" name="Google Shape;14476;p7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73"/>
          <p:cNvGrpSpPr/>
          <p:nvPr/>
        </p:nvGrpSpPr>
        <p:grpSpPr>
          <a:xfrm>
            <a:off x="5352088" y="3637806"/>
            <a:ext cx="274550" cy="354728"/>
            <a:chOff x="5352088" y="3790206"/>
            <a:chExt cx="274550" cy="354728"/>
          </a:xfrm>
        </p:grpSpPr>
        <p:sp>
          <p:nvSpPr>
            <p:cNvPr id="14498" name="Google Shape;14498;p7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3"/>
          <p:cNvGrpSpPr/>
          <p:nvPr/>
        </p:nvGrpSpPr>
        <p:grpSpPr>
          <a:xfrm>
            <a:off x="4901706" y="3637675"/>
            <a:ext cx="274550" cy="354859"/>
            <a:chOff x="4901706" y="3790075"/>
            <a:chExt cx="274550" cy="354859"/>
          </a:xfrm>
        </p:grpSpPr>
        <p:sp>
          <p:nvSpPr>
            <p:cNvPr id="14523" name="Google Shape;14523;p7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3"/>
          <p:cNvGrpSpPr/>
          <p:nvPr/>
        </p:nvGrpSpPr>
        <p:grpSpPr>
          <a:xfrm>
            <a:off x="8052704" y="1350808"/>
            <a:ext cx="275073" cy="354545"/>
            <a:chOff x="8052704" y="1503208"/>
            <a:chExt cx="275073" cy="354545"/>
          </a:xfrm>
        </p:grpSpPr>
        <p:sp>
          <p:nvSpPr>
            <p:cNvPr id="14541" name="Google Shape;14541;p7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8" name="Google Shape;14558;p73"/>
          <p:cNvGrpSpPr/>
          <p:nvPr/>
        </p:nvGrpSpPr>
        <p:grpSpPr>
          <a:xfrm>
            <a:off x="5794745" y="1350599"/>
            <a:ext cx="274550" cy="354754"/>
            <a:chOff x="5794745" y="1502999"/>
            <a:chExt cx="274550" cy="354754"/>
          </a:xfrm>
        </p:grpSpPr>
        <p:sp>
          <p:nvSpPr>
            <p:cNvPr id="14559" name="Google Shape;14559;p7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73"/>
          <p:cNvGrpSpPr/>
          <p:nvPr/>
        </p:nvGrpSpPr>
        <p:grpSpPr>
          <a:xfrm>
            <a:off x="4896940" y="1350599"/>
            <a:ext cx="263316" cy="354754"/>
            <a:chOff x="4896940" y="1502999"/>
            <a:chExt cx="263316" cy="354754"/>
          </a:xfrm>
        </p:grpSpPr>
        <p:sp>
          <p:nvSpPr>
            <p:cNvPr id="14583" name="Google Shape;14583;p7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73"/>
          <p:cNvGrpSpPr/>
          <p:nvPr/>
        </p:nvGrpSpPr>
        <p:grpSpPr>
          <a:xfrm>
            <a:off x="6255392" y="4115682"/>
            <a:ext cx="274550" cy="354728"/>
            <a:chOff x="6255392" y="4268082"/>
            <a:chExt cx="274550" cy="354728"/>
          </a:xfrm>
        </p:grpSpPr>
        <p:sp>
          <p:nvSpPr>
            <p:cNvPr id="14605" name="Google Shape;14605;p7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73"/>
          <p:cNvGrpSpPr/>
          <p:nvPr/>
        </p:nvGrpSpPr>
        <p:grpSpPr>
          <a:xfrm>
            <a:off x="7604076" y="3637675"/>
            <a:ext cx="275807" cy="354859"/>
            <a:chOff x="7604076" y="3790075"/>
            <a:chExt cx="275807" cy="354859"/>
          </a:xfrm>
        </p:grpSpPr>
        <p:sp>
          <p:nvSpPr>
            <p:cNvPr id="14626" name="Google Shape;14626;p7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3"/>
          <p:cNvGrpSpPr/>
          <p:nvPr/>
        </p:nvGrpSpPr>
        <p:grpSpPr>
          <a:xfrm>
            <a:off x="7154427" y="3637806"/>
            <a:ext cx="274550" cy="354493"/>
            <a:chOff x="7154427" y="3790206"/>
            <a:chExt cx="274550" cy="354493"/>
          </a:xfrm>
        </p:grpSpPr>
        <p:sp>
          <p:nvSpPr>
            <p:cNvPr id="14649" name="Google Shape;14649;p7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3"/>
          <p:cNvGrpSpPr/>
          <p:nvPr/>
        </p:nvGrpSpPr>
        <p:grpSpPr>
          <a:xfrm>
            <a:off x="8054458" y="1820750"/>
            <a:ext cx="274576" cy="354728"/>
            <a:chOff x="8054458" y="1973150"/>
            <a:chExt cx="274576" cy="354728"/>
          </a:xfrm>
        </p:grpSpPr>
        <p:sp>
          <p:nvSpPr>
            <p:cNvPr id="14670" name="Google Shape;14670;p7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3"/>
          <p:cNvGrpSpPr/>
          <p:nvPr/>
        </p:nvGrpSpPr>
        <p:grpSpPr>
          <a:xfrm>
            <a:off x="7153930" y="1820750"/>
            <a:ext cx="274812" cy="354728"/>
            <a:chOff x="7153930" y="1973150"/>
            <a:chExt cx="274812" cy="354728"/>
          </a:xfrm>
        </p:grpSpPr>
        <p:sp>
          <p:nvSpPr>
            <p:cNvPr id="14693" name="Google Shape;14693;p7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73"/>
          <p:cNvGrpSpPr/>
          <p:nvPr/>
        </p:nvGrpSpPr>
        <p:grpSpPr>
          <a:xfrm>
            <a:off x="6703522" y="1820698"/>
            <a:ext cx="274812" cy="354781"/>
            <a:chOff x="6703522" y="1973098"/>
            <a:chExt cx="274812" cy="354781"/>
          </a:xfrm>
        </p:grpSpPr>
        <p:sp>
          <p:nvSpPr>
            <p:cNvPr id="14713" name="Google Shape;14713;p7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73"/>
          <p:cNvGrpSpPr/>
          <p:nvPr/>
        </p:nvGrpSpPr>
        <p:grpSpPr>
          <a:xfrm>
            <a:off x="6253375" y="1820750"/>
            <a:ext cx="274812" cy="354728"/>
            <a:chOff x="6253375" y="1973150"/>
            <a:chExt cx="274812" cy="354728"/>
          </a:xfrm>
        </p:grpSpPr>
        <p:sp>
          <p:nvSpPr>
            <p:cNvPr id="14739" name="Google Shape;14739;p7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73"/>
          <p:cNvGrpSpPr/>
          <p:nvPr/>
        </p:nvGrpSpPr>
        <p:grpSpPr>
          <a:xfrm>
            <a:off x="5802496" y="1820750"/>
            <a:ext cx="275309" cy="354728"/>
            <a:chOff x="5802496" y="1973150"/>
            <a:chExt cx="275309" cy="354728"/>
          </a:xfrm>
        </p:grpSpPr>
        <p:sp>
          <p:nvSpPr>
            <p:cNvPr id="14778" name="Google Shape;14778;p7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4" name="Google Shape;14804;p73"/>
          <p:cNvGrpSpPr/>
          <p:nvPr/>
        </p:nvGrpSpPr>
        <p:grpSpPr>
          <a:xfrm>
            <a:off x="5353083" y="1820750"/>
            <a:ext cx="274576" cy="354728"/>
            <a:chOff x="5353083" y="1973150"/>
            <a:chExt cx="274576" cy="354728"/>
          </a:xfrm>
        </p:grpSpPr>
        <p:sp>
          <p:nvSpPr>
            <p:cNvPr id="14805" name="Google Shape;14805;p7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73"/>
          <p:cNvGrpSpPr/>
          <p:nvPr/>
        </p:nvGrpSpPr>
        <p:grpSpPr>
          <a:xfrm>
            <a:off x="4902701" y="1820750"/>
            <a:ext cx="274812" cy="354728"/>
            <a:chOff x="4902701" y="1973150"/>
            <a:chExt cx="274812" cy="354728"/>
          </a:xfrm>
        </p:grpSpPr>
        <p:sp>
          <p:nvSpPr>
            <p:cNvPr id="14827" name="Google Shape;14827;p7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2" name="Google Shape;14852;p73"/>
          <p:cNvGrpSpPr/>
          <p:nvPr/>
        </p:nvGrpSpPr>
        <p:grpSpPr>
          <a:xfrm>
            <a:off x="4902701" y="2727589"/>
            <a:ext cx="272560" cy="354676"/>
            <a:chOff x="4902701" y="2879989"/>
            <a:chExt cx="272560" cy="354676"/>
          </a:xfrm>
        </p:grpSpPr>
        <p:sp>
          <p:nvSpPr>
            <p:cNvPr id="14853" name="Google Shape;14853;p7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3"/>
          <p:cNvGrpSpPr/>
          <p:nvPr/>
        </p:nvGrpSpPr>
        <p:grpSpPr>
          <a:xfrm>
            <a:off x="5803988" y="4115682"/>
            <a:ext cx="274550" cy="354728"/>
            <a:chOff x="5803988" y="4268082"/>
            <a:chExt cx="274550" cy="354728"/>
          </a:xfrm>
        </p:grpSpPr>
        <p:sp>
          <p:nvSpPr>
            <p:cNvPr id="14878" name="Google Shape;14878;p7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73"/>
          <p:cNvGrpSpPr/>
          <p:nvPr/>
        </p:nvGrpSpPr>
        <p:grpSpPr>
          <a:xfrm>
            <a:off x="5352349" y="4115682"/>
            <a:ext cx="274550" cy="354728"/>
            <a:chOff x="5352349" y="4268082"/>
            <a:chExt cx="274550" cy="354728"/>
          </a:xfrm>
        </p:grpSpPr>
        <p:sp>
          <p:nvSpPr>
            <p:cNvPr id="14901" name="Google Shape;14901;p7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73"/>
          <p:cNvGrpSpPr/>
          <p:nvPr/>
        </p:nvGrpSpPr>
        <p:grpSpPr>
          <a:xfrm>
            <a:off x="7606826" y="2266890"/>
            <a:ext cx="274550" cy="354728"/>
            <a:chOff x="7606826" y="2419290"/>
            <a:chExt cx="274550" cy="354728"/>
          </a:xfrm>
        </p:grpSpPr>
        <p:sp>
          <p:nvSpPr>
            <p:cNvPr id="14924" name="Google Shape;14924;p7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73"/>
          <p:cNvGrpSpPr/>
          <p:nvPr/>
        </p:nvGrpSpPr>
        <p:grpSpPr>
          <a:xfrm>
            <a:off x="7156182" y="2266890"/>
            <a:ext cx="274550" cy="354728"/>
            <a:chOff x="7156182" y="2419290"/>
            <a:chExt cx="274550" cy="354728"/>
          </a:xfrm>
        </p:grpSpPr>
        <p:sp>
          <p:nvSpPr>
            <p:cNvPr id="14940" name="Google Shape;14940;p7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73"/>
          <p:cNvGrpSpPr/>
          <p:nvPr/>
        </p:nvGrpSpPr>
        <p:grpSpPr>
          <a:xfrm>
            <a:off x="6705276" y="2266890"/>
            <a:ext cx="274812" cy="354728"/>
            <a:chOff x="6705276" y="2419290"/>
            <a:chExt cx="274812" cy="354728"/>
          </a:xfrm>
        </p:grpSpPr>
        <p:sp>
          <p:nvSpPr>
            <p:cNvPr id="14956" name="Google Shape;14956;p7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4" name="Google Shape;14984;p73"/>
          <p:cNvGrpSpPr/>
          <p:nvPr/>
        </p:nvGrpSpPr>
        <p:grpSpPr>
          <a:xfrm>
            <a:off x="4902936" y="2266890"/>
            <a:ext cx="274576" cy="354728"/>
            <a:chOff x="4902936" y="2419290"/>
            <a:chExt cx="274576" cy="354728"/>
          </a:xfrm>
        </p:grpSpPr>
        <p:sp>
          <p:nvSpPr>
            <p:cNvPr id="14985" name="Google Shape;14985;p7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73"/>
          <p:cNvGrpSpPr/>
          <p:nvPr/>
        </p:nvGrpSpPr>
        <p:grpSpPr>
          <a:xfrm>
            <a:off x="7608056" y="3193394"/>
            <a:ext cx="270334" cy="354754"/>
            <a:chOff x="7608056" y="3345794"/>
            <a:chExt cx="270334" cy="354754"/>
          </a:xfrm>
        </p:grpSpPr>
        <p:sp>
          <p:nvSpPr>
            <p:cNvPr id="15006" name="Google Shape;15006;p7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73"/>
          <p:cNvGrpSpPr/>
          <p:nvPr/>
        </p:nvGrpSpPr>
        <p:grpSpPr>
          <a:xfrm>
            <a:off x="6712765" y="4115682"/>
            <a:ext cx="263316" cy="354728"/>
            <a:chOff x="6712765" y="4268082"/>
            <a:chExt cx="263316" cy="354728"/>
          </a:xfrm>
        </p:grpSpPr>
        <p:sp>
          <p:nvSpPr>
            <p:cNvPr id="15026" name="Google Shape;15026;p7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73"/>
          <p:cNvGrpSpPr/>
          <p:nvPr/>
        </p:nvGrpSpPr>
        <p:grpSpPr>
          <a:xfrm>
            <a:off x="5359341" y="2266759"/>
            <a:ext cx="262819" cy="354859"/>
            <a:chOff x="5359341" y="2419159"/>
            <a:chExt cx="262819" cy="354859"/>
          </a:xfrm>
        </p:grpSpPr>
        <p:sp>
          <p:nvSpPr>
            <p:cNvPr id="15043" name="Google Shape;15043;p7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73"/>
          <p:cNvGrpSpPr/>
          <p:nvPr/>
        </p:nvGrpSpPr>
        <p:grpSpPr>
          <a:xfrm>
            <a:off x="6709282" y="3637806"/>
            <a:ext cx="263316" cy="354493"/>
            <a:chOff x="6709282" y="3790206"/>
            <a:chExt cx="263316" cy="354493"/>
          </a:xfrm>
        </p:grpSpPr>
        <p:sp>
          <p:nvSpPr>
            <p:cNvPr id="15065" name="Google Shape;15065;p7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73"/>
          <p:cNvGrpSpPr/>
          <p:nvPr/>
        </p:nvGrpSpPr>
        <p:grpSpPr>
          <a:xfrm>
            <a:off x="6260629" y="2266890"/>
            <a:ext cx="263055" cy="354493"/>
            <a:chOff x="6260629" y="2419290"/>
            <a:chExt cx="263055" cy="354493"/>
          </a:xfrm>
        </p:grpSpPr>
        <p:sp>
          <p:nvSpPr>
            <p:cNvPr id="15082" name="Google Shape;15082;p7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7" name="Google Shape;15097;p73"/>
          <p:cNvGrpSpPr/>
          <p:nvPr/>
        </p:nvGrpSpPr>
        <p:grpSpPr>
          <a:xfrm>
            <a:off x="6260864" y="2727511"/>
            <a:ext cx="263343" cy="354754"/>
            <a:chOff x="6260864" y="2879911"/>
            <a:chExt cx="263343" cy="354754"/>
          </a:xfrm>
        </p:grpSpPr>
        <p:sp>
          <p:nvSpPr>
            <p:cNvPr id="15098" name="Google Shape;15098;p7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73"/>
          <p:cNvGrpSpPr/>
          <p:nvPr/>
        </p:nvGrpSpPr>
        <p:grpSpPr>
          <a:xfrm>
            <a:off x="8062968" y="2266890"/>
            <a:ext cx="263316" cy="354728"/>
            <a:chOff x="8062968" y="2419290"/>
            <a:chExt cx="263316" cy="354728"/>
          </a:xfrm>
        </p:grpSpPr>
        <p:sp>
          <p:nvSpPr>
            <p:cNvPr id="15117" name="Google Shape;15117;p7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73"/>
          <p:cNvGrpSpPr/>
          <p:nvPr/>
        </p:nvGrpSpPr>
        <p:grpSpPr>
          <a:xfrm>
            <a:off x="5809723" y="2266890"/>
            <a:ext cx="263316" cy="354728"/>
            <a:chOff x="5809723" y="2419290"/>
            <a:chExt cx="263316" cy="354728"/>
          </a:xfrm>
        </p:grpSpPr>
        <p:sp>
          <p:nvSpPr>
            <p:cNvPr id="15135" name="Google Shape;15135;p7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73"/>
          <p:cNvGrpSpPr/>
          <p:nvPr/>
        </p:nvGrpSpPr>
        <p:grpSpPr>
          <a:xfrm>
            <a:off x="7606826" y="1350599"/>
            <a:ext cx="263552" cy="354754"/>
            <a:chOff x="7606826" y="1502999"/>
            <a:chExt cx="263552" cy="354754"/>
          </a:xfrm>
        </p:grpSpPr>
        <p:sp>
          <p:nvSpPr>
            <p:cNvPr id="15153" name="Google Shape;15153;p7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3"/>
          <p:cNvGrpSpPr/>
          <p:nvPr/>
        </p:nvGrpSpPr>
        <p:grpSpPr>
          <a:xfrm>
            <a:off x="8060455" y="3637675"/>
            <a:ext cx="264076" cy="354623"/>
            <a:chOff x="8060455" y="3790075"/>
            <a:chExt cx="264076" cy="354623"/>
          </a:xfrm>
        </p:grpSpPr>
        <p:sp>
          <p:nvSpPr>
            <p:cNvPr id="15172" name="Google Shape;15172;p7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73"/>
          <p:cNvGrpSpPr/>
          <p:nvPr/>
        </p:nvGrpSpPr>
        <p:grpSpPr>
          <a:xfrm>
            <a:off x="7614550" y="2727511"/>
            <a:ext cx="263316" cy="354754"/>
            <a:chOff x="7614550" y="2879911"/>
            <a:chExt cx="263316" cy="354754"/>
          </a:xfrm>
        </p:grpSpPr>
        <p:sp>
          <p:nvSpPr>
            <p:cNvPr id="15196" name="Google Shape;15196;p7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73"/>
          <p:cNvGrpSpPr/>
          <p:nvPr/>
        </p:nvGrpSpPr>
        <p:grpSpPr>
          <a:xfrm>
            <a:off x="4900684" y="4115787"/>
            <a:ext cx="274576" cy="354623"/>
            <a:chOff x="4900684" y="4268187"/>
            <a:chExt cx="274576" cy="354623"/>
          </a:xfrm>
        </p:grpSpPr>
        <p:sp>
          <p:nvSpPr>
            <p:cNvPr id="15216" name="Google Shape;15216;p7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73"/>
          <p:cNvGrpSpPr/>
          <p:nvPr/>
        </p:nvGrpSpPr>
        <p:grpSpPr>
          <a:xfrm>
            <a:off x="7161654" y="3193394"/>
            <a:ext cx="263343" cy="354754"/>
            <a:chOff x="7161654" y="3345794"/>
            <a:chExt cx="263343" cy="354754"/>
          </a:xfrm>
        </p:grpSpPr>
        <p:sp>
          <p:nvSpPr>
            <p:cNvPr id="15232" name="Google Shape;15232;p7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73"/>
          <p:cNvGrpSpPr/>
          <p:nvPr/>
        </p:nvGrpSpPr>
        <p:grpSpPr>
          <a:xfrm>
            <a:off x="6711770" y="3193394"/>
            <a:ext cx="263081" cy="354754"/>
            <a:chOff x="6711770" y="3345794"/>
            <a:chExt cx="263081" cy="354754"/>
          </a:xfrm>
        </p:grpSpPr>
        <p:sp>
          <p:nvSpPr>
            <p:cNvPr id="15252" name="Google Shape;15252;p7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73"/>
          <p:cNvGrpSpPr/>
          <p:nvPr/>
        </p:nvGrpSpPr>
        <p:grpSpPr>
          <a:xfrm>
            <a:off x="7163409" y="2727851"/>
            <a:ext cx="263316" cy="354414"/>
            <a:chOff x="7163409" y="2880251"/>
            <a:chExt cx="263316" cy="354414"/>
          </a:xfrm>
        </p:grpSpPr>
        <p:sp>
          <p:nvSpPr>
            <p:cNvPr id="15270" name="Google Shape;15270;p7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73"/>
          <p:cNvGrpSpPr/>
          <p:nvPr/>
        </p:nvGrpSpPr>
        <p:grpSpPr>
          <a:xfrm>
            <a:off x="6712032" y="2727772"/>
            <a:ext cx="263316" cy="354493"/>
            <a:chOff x="6712032" y="2880172"/>
            <a:chExt cx="263316" cy="354493"/>
          </a:xfrm>
        </p:grpSpPr>
        <p:sp>
          <p:nvSpPr>
            <p:cNvPr id="15283" name="Google Shape;15283;p7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4" name="Google Shape;15304;p73"/>
          <p:cNvGrpSpPr/>
          <p:nvPr/>
        </p:nvGrpSpPr>
        <p:grpSpPr>
          <a:xfrm>
            <a:off x="6261624" y="3193394"/>
            <a:ext cx="263316" cy="354754"/>
            <a:chOff x="6261624" y="3345794"/>
            <a:chExt cx="263316" cy="354754"/>
          </a:xfrm>
        </p:grpSpPr>
        <p:sp>
          <p:nvSpPr>
            <p:cNvPr id="15305" name="Google Shape;15305;p7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3" name="Google Shape;15333;p73"/>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4" name="Google Shape;15334;p73"/>
          <p:cNvGrpSpPr/>
          <p:nvPr/>
        </p:nvGrpSpPr>
        <p:grpSpPr>
          <a:xfrm>
            <a:off x="5811739" y="3193394"/>
            <a:ext cx="263316" cy="354754"/>
            <a:chOff x="5811739" y="3345794"/>
            <a:chExt cx="263316" cy="354754"/>
          </a:xfrm>
        </p:grpSpPr>
        <p:sp>
          <p:nvSpPr>
            <p:cNvPr id="15335" name="Google Shape;15335;p7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73"/>
          <p:cNvGrpSpPr/>
          <p:nvPr/>
        </p:nvGrpSpPr>
        <p:grpSpPr>
          <a:xfrm>
            <a:off x="5363818" y="3193394"/>
            <a:ext cx="259074" cy="354493"/>
            <a:chOff x="5363818" y="3345794"/>
            <a:chExt cx="259074" cy="354493"/>
          </a:xfrm>
        </p:grpSpPr>
        <p:sp>
          <p:nvSpPr>
            <p:cNvPr id="15357" name="Google Shape;15357;p7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73"/>
          <p:cNvGrpSpPr/>
          <p:nvPr/>
        </p:nvGrpSpPr>
        <p:grpSpPr>
          <a:xfrm>
            <a:off x="4912939" y="3193263"/>
            <a:ext cx="261326" cy="354885"/>
            <a:chOff x="4912939" y="3345663"/>
            <a:chExt cx="261326" cy="354885"/>
          </a:xfrm>
        </p:grpSpPr>
        <p:sp>
          <p:nvSpPr>
            <p:cNvPr id="15383" name="Google Shape;15383;p7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73"/>
          <p:cNvGrpSpPr/>
          <p:nvPr/>
        </p:nvGrpSpPr>
        <p:grpSpPr>
          <a:xfrm>
            <a:off x="5809723" y="2727511"/>
            <a:ext cx="263081" cy="355016"/>
            <a:chOff x="5809723" y="2879911"/>
            <a:chExt cx="263081" cy="355016"/>
          </a:xfrm>
        </p:grpSpPr>
        <p:sp>
          <p:nvSpPr>
            <p:cNvPr id="15405" name="Google Shape;15405;p7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73"/>
          <p:cNvGrpSpPr/>
          <p:nvPr/>
        </p:nvGrpSpPr>
        <p:grpSpPr>
          <a:xfrm>
            <a:off x="7616069" y="4115656"/>
            <a:ext cx="263316" cy="354754"/>
            <a:chOff x="7616069" y="4268056"/>
            <a:chExt cx="263316" cy="354754"/>
          </a:xfrm>
        </p:grpSpPr>
        <p:sp>
          <p:nvSpPr>
            <p:cNvPr id="15428" name="Google Shape;15428;p7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73"/>
          <p:cNvGrpSpPr/>
          <p:nvPr/>
        </p:nvGrpSpPr>
        <p:grpSpPr>
          <a:xfrm>
            <a:off x="7164404" y="4115918"/>
            <a:ext cx="263316" cy="354493"/>
            <a:chOff x="7164404" y="4268318"/>
            <a:chExt cx="263316" cy="354493"/>
          </a:xfrm>
        </p:grpSpPr>
        <p:sp>
          <p:nvSpPr>
            <p:cNvPr id="15450" name="Google Shape;15450;p7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6" name="Google Shape;15466;p73"/>
          <p:cNvGrpSpPr/>
          <p:nvPr/>
        </p:nvGrpSpPr>
        <p:grpSpPr>
          <a:xfrm>
            <a:off x="5358346" y="2727511"/>
            <a:ext cx="263316" cy="354754"/>
            <a:chOff x="5358346" y="2879911"/>
            <a:chExt cx="263316" cy="354754"/>
          </a:xfrm>
        </p:grpSpPr>
        <p:sp>
          <p:nvSpPr>
            <p:cNvPr id="15467" name="Google Shape;15467;p7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73"/>
          <p:cNvGrpSpPr/>
          <p:nvPr/>
        </p:nvGrpSpPr>
        <p:grpSpPr>
          <a:xfrm>
            <a:off x="8061450" y="3193342"/>
            <a:ext cx="263316" cy="354807"/>
            <a:chOff x="8061450" y="3345742"/>
            <a:chExt cx="263316" cy="354807"/>
          </a:xfrm>
        </p:grpSpPr>
        <p:sp>
          <p:nvSpPr>
            <p:cNvPr id="15489" name="Google Shape;15489;p7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8065953" y="2727511"/>
            <a:ext cx="263081" cy="354754"/>
            <a:chOff x="8065953" y="2879911"/>
            <a:chExt cx="263081" cy="354754"/>
          </a:xfrm>
        </p:grpSpPr>
        <p:sp>
          <p:nvSpPr>
            <p:cNvPr id="15506" name="Google Shape;15506;p7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73"/>
          <p:cNvGrpSpPr/>
          <p:nvPr/>
        </p:nvGrpSpPr>
        <p:grpSpPr>
          <a:xfrm>
            <a:off x="8064199" y="4115918"/>
            <a:ext cx="270308" cy="354493"/>
            <a:chOff x="8064199" y="4268318"/>
            <a:chExt cx="270308" cy="354493"/>
          </a:xfrm>
        </p:grpSpPr>
        <p:sp>
          <p:nvSpPr>
            <p:cNvPr id="15523" name="Google Shape;15523;p7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1" name="Google Shape;15541;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542" name="Google Shape;15542;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46"/>
        <p:cNvGrpSpPr/>
        <p:nvPr/>
      </p:nvGrpSpPr>
      <p:grpSpPr>
        <a:xfrm>
          <a:off x="0" y="0"/>
          <a:ext cx="0" cy="0"/>
          <a:chOff x="0" y="0"/>
          <a:chExt cx="0" cy="0"/>
        </a:xfrm>
      </p:grpSpPr>
      <p:grpSp>
        <p:nvGrpSpPr>
          <p:cNvPr id="15547" name="Google Shape;15547;p74"/>
          <p:cNvGrpSpPr/>
          <p:nvPr/>
        </p:nvGrpSpPr>
        <p:grpSpPr>
          <a:xfrm>
            <a:off x="3511608" y="3163570"/>
            <a:ext cx="381482" cy="366926"/>
            <a:chOff x="3511608" y="3348218"/>
            <a:chExt cx="381482" cy="366926"/>
          </a:xfrm>
        </p:grpSpPr>
        <p:sp>
          <p:nvSpPr>
            <p:cNvPr id="15548" name="Google Shape;15548;p7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74"/>
          <p:cNvGrpSpPr/>
          <p:nvPr/>
        </p:nvGrpSpPr>
        <p:grpSpPr>
          <a:xfrm>
            <a:off x="1849816" y="3622692"/>
            <a:ext cx="163616" cy="366665"/>
            <a:chOff x="1849816" y="3807339"/>
            <a:chExt cx="163616" cy="366665"/>
          </a:xfrm>
        </p:grpSpPr>
        <p:sp>
          <p:nvSpPr>
            <p:cNvPr id="15563" name="Google Shape;15563;p7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74"/>
          <p:cNvGrpSpPr/>
          <p:nvPr/>
        </p:nvGrpSpPr>
        <p:grpSpPr>
          <a:xfrm>
            <a:off x="2274757" y="3622666"/>
            <a:ext cx="202292" cy="366430"/>
            <a:chOff x="2274757" y="3807313"/>
            <a:chExt cx="202292" cy="366430"/>
          </a:xfrm>
        </p:grpSpPr>
        <p:sp>
          <p:nvSpPr>
            <p:cNvPr id="15578" name="Google Shape;15578;p7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74"/>
          <p:cNvGrpSpPr/>
          <p:nvPr/>
        </p:nvGrpSpPr>
        <p:grpSpPr>
          <a:xfrm>
            <a:off x="3972716" y="3163570"/>
            <a:ext cx="366404" cy="366665"/>
            <a:chOff x="3972716" y="3348218"/>
            <a:chExt cx="366404" cy="366665"/>
          </a:xfrm>
        </p:grpSpPr>
        <p:sp>
          <p:nvSpPr>
            <p:cNvPr id="15589" name="Google Shape;15589;p7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74"/>
          <p:cNvGrpSpPr/>
          <p:nvPr/>
        </p:nvGrpSpPr>
        <p:grpSpPr>
          <a:xfrm>
            <a:off x="866528" y="3163701"/>
            <a:ext cx="317405" cy="366534"/>
            <a:chOff x="866528" y="3348348"/>
            <a:chExt cx="317405" cy="366534"/>
          </a:xfrm>
        </p:grpSpPr>
        <p:sp>
          <p:nvSpPr>
            <p:cNvPr id="15602" name="Google Shape;15602;p7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74"/>
          <p:cNvGrpSpPr/>
          <p:nvPr/>
        </p:nvGrpSpPr>
        <p:grpSpPr>
          <a:xfrm>
            <a:off x="1316818" y="3163648"/>
            <a:ext cx="310872" cy="366848"/>
            <a:chOff x="1316818" y="3348296"/>
            <a:chExt cx="310872" cy="366848"/>
          </a:xfrm>
        </p:grpSpPr>
        <p:sp>
          <p:nvSpPr>
            <p:cNvPr id="15611" name="Google Shape;15611;p7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5" name="Google Shape;15635;p74"/>
          <p:cNvGrpSpPr/>
          <p:nvPr/>
        </p:nvGrpSpPr>
        <p:grpSpPr>
          <a:xfrm>
            <a:off x="3105248" y="3163596"/>
            <a:ext cx="305620" cy="366430"/>
            <a:chOff x="3105248" y="3348244"/>
            <a:chExt cx="305620" cy="366430"/>
          </a:xfrm>
        </p:grpSpPr>
        <p:sp>
          <p:nvSpPr>
            <p:cNvPr id="15636" name="Google Shape;15636;p7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74"/>
          <p:cNvGrpSpPr/>
          <p:nvPr/>
        </p:nvGrpSpPr>
        <p:grpSpPr>
          <a:xfrm>
            <a:off x="2661988" y="3163570"/>
            <a:ext cx="304078" cy="366665"/>
            <a:chOff x="2661988" y="3348218"/>
            <a:chExt cx="304078" cy="366665"/>
          </a:xfrm>
        </p:grpSpPr>
        <p:sp>
          <p:nvSpPr>
            <p:cNvPr id="15644" name="Google Shape;15644;p7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4"/>
          <p:cNvGrpSpPr/>
          <p:nvPr/>
        </p:nvGrpSpPr>
        <p:grpSpPr>
          <a:xfrm>
            <a:off x="2212927" y="3164249"/>
            <a:ext cx="307606" cy="366482"/>
            <a:chOff x="2212927" y="3348897"/>
            <a:chExt cx="307606" cy="366482"/>
          </a:xfrm>
        </p:grpSpPr>
        <p:sp>
          <p:nvSpPr>
            <p:cNvPr id="15664" name="Google Shape;15664;p7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4"/>
          <p:cNvGrpSpPr/>
          <p:nvPr/>
        </p:nvGrpSpPr>
        <p:grpSpPr>
          <a:xfrm>
            <a:off x="1764389" y="3163570"/>
            <a:ext cx="310114" cy="366665"/>
            <a:chOff x="1764389" y="3348218"/>
            <a:chExt cx="310114" cy="366665"/>
          </a:xfrm>
        </p:grpSpPr>
        <p:sp>
          <p:nvSpPr>
            <p:cNvPr id="15675" name="Google Shape;15675;p7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4"/>
          <p:cNvGrpSpPr/>
          <p:nvPr/>
        </p:nvGrpSpPr>
        <p:grpSpPr>
          <a:xfrm>
            <a:off x="2777572" y="3622640"/>
            <a:ext cx="81716" cy="366717"/>
            <a:chOff x="2777572" y="3807287"/>
            <a:chExt cx="81716" cy="366717"/>
          </a:xfrm>
        </p:grpSpPr>
        <p:sp>
          <p:nvSpPr>
            <p:cNvPr id="15696" name="Google Shape;15696;p7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74"/>
          <p:cNvGrpSpPr/>
          <p:nvPr/>
        </p:nvGrpSpPr>
        <p:grpSpPr>
          <a:xfrm>
            <a:off x="3934014" y="4145133"/>
            <a:ext cx="366665" cy="256334"/>
            <a:chOff x="3934014" y="4329780"/>
            <a:chExt cx="366665" cy="256334"/>
          </a:xfrm>
        </p:grpSpPr>
        <p:sp>
          <p:nvSpPr>
            <p:cNvPr id="15708" name="Google Shape;15708;p7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1" name="Google Shape;15721;p74"/>
          <p:cNvGrpSpPr/>
          <p:nvPr/>
        </p:nvGrpSpPr>
        <p:grpSpPr>
          <a:xfrm>
            <a:off x="947670" y="3622692"/>
            <a:ext cx="194295" cy="366404"/>
            <a:chOff x="947670" y="3807339"/>
            <a:chExt cx="194295" cy="366404"/>
          </a:xfrm>
        </p:grpSpPr>
        <p:sp>
          <p:nvSpPr>
            <p:cNvPr id="15722" name="Google Shape;15722;p7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74"/>
          <p:cNvGrpSpPr/>
          <p:nvPr/>
        </p:nvGrpSpPr>
        <p:grpSpPr>
          <a:xfrm>
            <a:off x="3420379" y="4101910"/>
            <a:ext cx="368939" cy="342283"/>
            <a:chOff x="3420379" y="4286557"/>
            <a:chExt cx="368939" cy="342283"/>
          </a:xfrm>
        </p:grpSpPr>
        <p:sp>
          <p:nvSpPr>
            <p:cNvPr id="15733" name="Google Shape;15733;p7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4"/>
          <p:cNvGrpSpPr/>
          <p:nvPr/>
        </p:nvGrpSpPr>
        <p:grpSpPr>
          <a:xfrm>
            <a:off x="3965190" y="3657605"/>
            <a:ext cx="369801" cy="296813"/>
            <a:chOff x="3965190" y="3842252"/>
            <a:chExt cx="369801" cy="296813"/>
          </a:xfrm>
        </p:grpSpPr>
        <p:sp>
          <p:nvSpPr>
            <p:cNvPr id="15750" name="Google Shape;15750;p7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4"/>
          <p:cNvGrpSpPr/>
          <p:nvPr/>
        </p:nvGrpSpPr>
        <p:grpSpPr>
          <a:xfrm>
            <a:off x="3506590" y="3649164"/>
            <a:ext cx="396796" cy="313407"/>
            <a:chOff x="3506590" y="3833812"/>
            <a:chExt cx="396796" cy="313407"/>
          </a:xfrm>
        </p:grpSpPr>
        <p:sp>
          <p:nvSpPr>
            <p:cNvPr id="15772" name="Google Shape;15772;p7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4"/>
          <p:cNvGrpSpPr/>
          <p:nvPr/>
        </p:nvGrpSpPr>
        <p:grpSpPr>
          <a:xfrm>
            <a:off x="2769288" y="1780716"/>
            <a:ext cx="104556" cy="366665"/>
            <a:chOff x="2769288" y="1965364"/>
            <a:chExt cx="104556" cy="366665"/>
          </a:xfrm>
        </p:grpSpPr>
        <p:sp>
          <p:nvSpPr>
            <p:cNvPr id="15776" name="Google Shape;15776;p7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74"/>
          <p:cNvGrpSpPr/>
          <p:nvPr/>
        </p:nvGrpSpPr>
        <p:grpSpPr>
          <a:xfrm>
            <a:off x="3966679" y="1826213"/>
            <a:ext cx="367162" cy="275698"/>
            <a:chOff x="3966679" y="2010861"/>
            <a:chExt cx="367162" cy="275698"/>
          </a:xfrm>
        </p:grpSpPr>
        <p:sp>
          <p:nvSpPr>
            <p:cNvPr id="15789" name="Google Shape;15789;p7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3" name="Google Shape;15793;p74"/>
          <p:cNvGrpSpPr/>
          <p:nvPr/>
        </p:nvGrpSpPr>
        <p:grpSpPr>
          <a:xfrm>
            <a:off x="1752577" y="1840847"/>
            <a:ext cx="366404" cy="246220"/>
            <a:chOff x="1752577" y="2025495"/>
            <a:chExt cx="366404" cy="246220"/>
          </a:xfrm>
        </p:grpSpPr>
        <p:sp>
          <p:nvSpPr>
            <p:cNvPr id="15794" name="Google Shape;15794;p7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4"/>
          <p:cNvGrpSpPr/>
          <p:nvPr/>
        </p:nvGrpSpPr>
        <p:grpSpPr>
          <a:xfrm>
            <a:off x="1309553" y="1884933"/>
            <a:ext cx="366404" cy="158363"/>
            <a:chOff x="1309553" y="2069580"/>
            <a:chExt cx="366404" cy="158363"/>
          </a:xfrm>
        </p:grpSpPr>
        <p:sp>
          <p:nvSpPr>
            <p:cNvPr id="15811" name="Google Shape;15811;p7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74"/>
          <p:cNvGrpSpPr/>
          <p:nvPr/>
        </p:nvGrpSpPr>
        <p:grpSpPr>
          <a:xfrm>
            <a:off x="866528" y="1904114"/>
            <a:ext cx="366639" cy="119635"/>
            <a:chOff x="866528" y="2088762"/>
            <a:chExt cx="366639" cy="119635"/>
          </a:xfrm>
        </p:grpSpPr>
        <p:sp>
          <p:nvSpPr>
            <p:cNvPr id="15838" name="Google Shape;15838;p7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2" name="Google Shape;15852;p74"/>
          <p:cNvGrpSpPr/>
          <p:nvPr/>
        </p:nvGrpSpPr>
        <p:grpSpPr>
          <a:xfrm>
            <a:off x="2329269" y="1780664"/>
            <a:ext cx="98807" cy="366273"/>
            <a:chOff x="2329269" y="1965312"/>
            <a:chExt cx="98807" cy="366273"/>
          </a:xfrm>
        </p:grpSpPr>
        <p:sp>
          <p:nvSpPr>
            <p:cNvPr id="15853" name="Google Shape;15853;p7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6" name="Google Shape;15856;p74"/>
          <p:cNvGrpSpPr/>
          <p:nvPr/>
        </p:nvGrpSpPr>
        <p:grpSpPr>
          <a:xfrm>
            <a:off x="3208053" y="1780324"/>
            <a:ext cx="112344" cy="366926"/>
            <a:chOff x="3208053" y="1964972"/>
            <a:chExt cx="112344" cy="366926"/>
          </a:xfrm>
        </p:grpSpPr>
        <p:sp>
          <p:nvSpPr>
            <p:cNvPr id="15857" name="Google Shape;15857;p7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74"/>
          <p:cNvGrpSpPr/>
          <p:nvPr/>
        </p:nvGrpSpPr>
        <p:grpSpPr>
          <a:xfrm>
            <a:off x="3225379" y="3622692"/>
            <a:ext cx="72413" cy="366404"/>
            <a:chOff x="3225379" y="3807339"/>
            <a:chExt cx="72413" cy="366404"/>
          </a:xfrm>
        </p:grpSpPr>
        <p:sp>
          <p:nvSpPr>
            <p:cNvPr id="15864" name="Google Shape;15864;p7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74"/>
          <p:cNvGrpSpPr/>
          <p:nvPr/>
        </p:nvGrpSpPr>
        <p:grpSpPr>
          <a:xfrm>
            <a:off x="3523916" y="1826448"/>
            <a:ext cx="366665" cy="275201"/>
            <a:chOff x="3523916" y="2011096"/>
            <a:chExt cx="366665" cy="275201"/>
          </a:xfrm>
        </p:grpSpPr>
        <p:sp>
          <p:nvSpPr>
            <p:cNvPr id="15873" name="Google Shape;15873;p7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3" name="Google Shape;15893;p74"/>
          <p:cNvGrpSpPr/>
          <p:nvPr/>
        </p:nvGrpSpPr>
        <p:grpSpPr>
          <a:xfrm>
            <a:off x="1742777" y="1315349"/>
            <a:ext cx="393791" cy="366744"/>
            <a:chOff x="1742777" y="1499997"/>
            <a:chExt cx="393791" cy="366744"/>
          </a:xfrm>
        </p:grpSpPr>
        <p:sp>
          <p:nvSpPr>
            <p:cNvPr id="15894" name="Google Shape;15894;p7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8" name="Google Shape;15908;p74"/>
          <p:cNvGrpSpPr/>
          <p:nvPr/>
        </p:nvGrpSpPr>
        <p:grpSpPr>
          <a:xfrm>
            <a:off x="4014449" y="1315349"/>
            <a:ext cx="319914" cy="366639"/>
            <a:chOff x="4014449" y="1499997"/>
            <a:chExt cx="319914" cy="366639"/>
          </a:xfrm>
        </p:grpSpPr>
        <p:sp>
          <p:nvSpPr>
            <p:cNvPr id="15909" name="Google Shape;15909;p7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4"/>
          <p:cNvGrpSpPr/>
          <p:nvPr/>
        </p:nvGrpSpPr>
        <p:grpSpPr>
          <a:xfrm>
            <a:off x="866267" y="1406813"/>
            <a:ext cx="367397" cy="183711"/>
            <a:chOff x="866267" y="1591460"/>
            <a:chExt cx="367397" cy="183711"/>
          </a:xfrm>
        </p:grpSpPr>
        <p:sp>
          <p:nvSpPr>
            <p:cNvPr id="15915" name="Google Shape;15915;p7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3" name="Google Shape;15933;p74"/>
          <p:cNvGrpSpPr/>
          <p:nvPr/>
        </p:nvGrpSpPr>
        <p:grpSpPr>
          <a:xfrm>
            <a:off x="3117843" y="1315244"/>
            <a:ext cx="327440" cy="366744"/>
            <a:chOff x="3117843" y="1499892"/>
            <a:chExt cx="327440" cy="366744"/>
          </a:xfrm>
        </p:grpSpPr>
        <p:sp>
          <p:nvSpPr>
            <p:cNvPr id="15934" name="Google Shape;15934;p7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74"/>
          <p:cNvGrpSpPr/>
          <p:nvPr/>
        </p:nvGrpSpPr>
        <p:grpSpPr>
          <a:xfrm>
            <a:off x="2667005" y="1315349"/>
            <a:ext cx="336770" cy="366639"/>
            <a:chOff x="2667005" y="1499997"/>
            <a:chExt cx="336770" cy="366639"/>
          </a:xfrm>
        </p:grpSpPr>
        <p:sp>
          <p:nvSpPr>
            <p:cNvPr id="15942" name="Google Shape;15942;p7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1" name="Google Shape;15961;p74"/>
          <p:cNvGrpSpPr/>
          <p:nvPr/>
        </p:nvGrpSpPr>
        <p:grpSpPr>
          <a:xfrm>
            <a:off x="3564866" y="1315349"/>
            <a:ext cx="326473" cy="366639"/>
            <a:chOff x="3564866" y="1499997"/>
            <a:chExt cx="326473" cy="366639"/>
          </a:xfrm>
        </p:grpSpPr>
        <p:sp>
          <p:nvSpPr>
            <p:cNvPr id="15962" name="Google Shape;15962;p7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1" name="Google Shape;15971;p74"/>
          <p:cNvGrpSpPr/>
          <p:nvPr/>
        </p:nvGrpSpPr>
        <p:grpSpPr>
          <a:xfrm>
            <a:off x="1314074" y="1315349"/>
            <a:ext cx="364392" cy="366639"/>
            <a:chOff x="1314074" y="1499997"/>
            <a:chExt cx="364392" cy="366639"/>
          </a:xfrm>
        </p:grpSpPr>
        <p:sp>
          <p:nvSpPr>
            <p:cNvPr id="15972" name="Google Shape;15972;p7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74"/>
          <p:cNvGrpSpPr/>
          <p:nvPr/>
        </p:nvGrpSpPr>
        <p:grpSpPr>
          <a:xfrm>
            <a:off x="2220479" y="1315349"/>
            <a:ext cx="337005" cy="366639"/>
            <a:chOff x="2220479" y="1499997"/>
            <a:chExt cx="337005" cy="366639"/>
          </a:xfrm>
        </p:grpSpPr>
        <p:sp>
          <p:nvSpPr>
            <p:cNvPr id="15985" name="Google Shape;15985;p7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74"/>
          <p:cNvGrpSpPr/>
          <p:nvPr/>
        </p:nvGrpSpPr>
        <p:grpSpPr>
          <a:xfrm>
            <a:off x="4105155" y="2241328"/>
            <a:ext cx="87230" cy="366430"/>
            <a:chOff x="4105155" y="2425976"/>
            <a:chExt cx="87230" cy="366430"/>
          </a:xfrm>
        </p:grpSpPr>
        <p:sp>
          <p:nvSpPr>
            <p:cNvPr id="15997" name="Google Shape;15997;p7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74"/>
          <p:cNvGrpSpPr/>
          <p:nvPr/>
        </p:nvGrpSpPr>
        <p:grpSpPr>
          <a:xfrm>
            <a:off x="1808109" y="2241354"/>
            <a:ext cx="267884" cy="366639"/>
            <a:chOff x="1808109" y="2426002"/>
            <a:chExt cx="267884" cy="366639"/>
          </a:xfrm>
        </p:grpSpPr>
        <p:sp>
          <p:nvSpPr>
            <p:cNvPr id="16004" name="Google Shape;16004;p7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4"/>
          <p:cNvGrpSpPr/>
          <p:nvPr/>
        </p:nvGrpSpPr>
        <p:grpSpPr>
          <a:xfrm>
            <a:off x="3603568" y="2241354"/>
            <a:ext cx="207597" cy="366639"/>
            <a:chOff x="3603568" y="2426002"/>
            <a:chExt cx="207597" cy="366639"/>
          </a:xfrm>
        </p:grpSpPr>
        <p:sp>
          <p:nvSpPr>
            <p:cNvPr id="16026" name="Google Shape;16026;p7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74"/>
          <p:cNvGrpSpPr/>
          <p:nvPr/>
        </p:nvGrpSpPr>
        <p:grpSpPr>
          <a:xfrm>
            <a:off x="2246115" y="2241354"/>
            <a:ext cx="274417" cy="366404"/>
            <a:chOff x="2246115" y="2426002"/>
            <a:chExt cx="274417" cy="366404"/>
          </a:xfrm>
        </p:grpSpPr>
        <p:sp>
          <p:nvSpPr>
            <p:cNvPr id="16033" name="Google Shape;16033;p7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4"/>
          <p:cNvGrpSpPr/>
          <p:nvPr/>
        </p:nvGrpSpPr>
        <p:grpSpPr>
          <a:xfrm>
            <a:off x="2696666" y="2241354"/>
            <a:ext cx="256099" cy="366639"/>
            <a:chOff x="2696666" y="2426002"/>
            <a:chExt cx="256099" cy="366639"/>
          </a:xfrm>
        </p:grpSpPr>
        <p:sp>
          <p:nvSpPr>
            <p:cNvPr id="16042" name="Google Shape;16042;p7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8" name="Google Shape;16048;p74"/>
          <p:cNvGrpSpPr/>
          <p:nvPr/>
        </p:nvGrpSpPr>
        <p:grpSpPr>
          <a:xfrm>
            <a:off x="3149072" y="2241354"/>
            <a:ext cx="225863" cy="366430"/>
            <a:chOff x="3149072" y="2426002"/>
            <a:chExt cx="225863" cy="366430"/>
          </a:xfrm>
        </p:grpSpPr>
        <p:sp>
          <p:nvSpPr>
            <p:cNvPr id="16049" name="Google Shape;16049;p7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0" name="Google Shape;16060;p74"/>
          <p:cNvGrpSpPr/>
          <p:nvPr/>
        </p:nvGrpSpPr>
        <p:grpSpPr>
          <a:xfrm>
            <a:off x="1361556" y="2241276"/>
            <a:ext cx="283224" cy="366482"/>
            <a:chOff x="1361556" y="2425923"/>
            <a:chExt cx="283224" cy="366482"/>
          </a:xfrm>
        </p:grpSpPr>
        <p:sp>
          <p:nvSpPr>
            <p:cNvPr id="16061" name="Google Shape;16061;p7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74"/>
          <p:cNvGrpSpPr/>
          <p:nvPr/>
        </p:nvGrpSpPr>
        <p:grpSpPr>
          <a:xfrm>
            <a:off x="3973735" y="2706408"/>
            <a:ext cx="361883" cy="366979"/>
            <a:chOff x="3973735" y="2891056"/>
            <a:chExt cx="361883" cy="366979"/>
          </a:xfrm>
        </p:grpSpPr>
        <p:sp>
          <p:nvSpPr>
            <p:cNvPr id="16082" name="Google Shape;16082;p7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4"/>
          <p:cNvGrpSpPr/>
          <p:nvPr/>
        </p:nvGrpSpPr>
        <p:grpSpPr>
          <a:xfrm>
            <a:off x="3527941" y="2732096"/>
            <a:ext cx="366665" cy="315654"/>
            <a:chOff x="3527941" y="2916744"/>
            <a:chExt cx="366665" cy="315654"/>
          </a:xfrm>
        </p:grpSpPr>
        <p:sp>
          <p:nvSpPr>
            <p:cNvPr id="16100" name="Google Shape;16100;p7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0" name="Google Shape;16130;p74"/>
          <p:cNvGrpSpPr/>
          <p:nvPr/>
        </p:nvGrpSpPr>
        <p:grpSpPr>
          <a:xfrm>
            <a:off x="2640873" y="2706983"/>
            <a:ext cx="366404" cy="366404"/>
            <a:chOff x="2640873" y="2891631"/>
            <a:chExt cx="366404" cy="366404"/>
          </a:xfrm>
        </p:grpSpPr>
        <p:sp>
          <p:nvSpPr>
            <p:cNvPr id="16131" name="Google Shape;16131;p7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74"/>
          <p:cNvGrpSpPr/>
          <p:nvPr/>
        </p:nvGrpSpPr>
        <p:grpSpPr>
          <a:xfrm>
            <a:off x="2197091" y="2753473"/>
            <a:ext cx="366665" cy="273189"/>
            <a:chOff x="2197091" y="2938120"/>
            <a:chExt cx="366665" cy="273189"/>
          </a:xfrm>
        </p:grpSpPr>
        <p:sp>
          <p:nvSpPr>
            <p:cNvPr id="16146" name="Google Shape;16146;p7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0" name="Google Shape;16170;p74"/>
          <p:cNvGrpSpPr/>
          <p:nvPr/>
        </p:nvGrpSpPr>
        <p:grpSpPr>
          <a:xfrm>
            <a:off x="1753570" y="2707479"/>
            <a:ext cx="366665" cy="365202"/>
            <a:chOff x="1753570" y="2892127"/>
            <a:chExt cx="366665" cy="365202"/>
          </a:xfrm>
        </p:grpSpPr>
        <p:sp>
          <p:nvSpPr>
            <p:cNvPr id="16171" name="Google Shape;16171;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74"/>
          <p:cNvGrpSpPr/>
          <p:nvPr/>
        </p:nvGrpSpPr>
        <p:grpSpPr>
          <a:xfrm>
            <a:off x="1303751" y="3622692"/>
            <a:ext cx="367684" cy="366561"/>
            <a:chOff x="1303751" y="3807339"/>
            <a:chExt cx="367684" cy="366561"/>
          </a:xfrm>
        </p:grpSpPr>
        <p:sp>
          <p:nvSpPr>
            <p:cNvPr id="16190" name="Google Shape;16190;p7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1" name="Google Shape;16231;p74"/>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2" name="Google Shape;16232;p74"/>
          <p:cNvGrpSpPr/>
          <p:nvPr/>
        </p:nvGrpSpPr>
        <p:grpSpPr>
          <a:xfrm>
            <a:off x="1310049" y="2706774"/>
            <a:ext cx="384749" cy="366613"/>
            <a:chOff x="1310049" y="2891421"/>
            <a:chExt cx="384749" cy="366613"/>
          </a:xfrm>
        </p:grpSpPr>
        <p:sp>
          <p:nvSpPr>
            <p:cNvPr id="16233" name="Google Shape;16233;p7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7" name="Google Shape;16247;p74"/>
          <p:cNvGrpSpPr/>
          <p:nvPr/>
        </p:nvGrpSpPr>
        <p:grpSpPr>
          <a:xfrm>
            <a:off x="849673" y="2706695"/>
            <a:ext cx="383468" cy="366665"/>
            <a:chOff x="849673" y="2891343"/>
            <a:chExt cx="383468" cy="366665"/>
          </a:xfrm>
        </p:grpSpPr>
        <p:sp>
          <p:nvSpPr>
            <p:cNvPr id="16248" name="Google Shape;16248;p7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74"/>
          <p:cNvGrpSpPr/>
          <p:nvPr/>
        </p:nvGrpSpPr>
        <p:grpSpPr>
          <a:xfrm>
            <a:off x="920257" y="2241354"/>
            <a:ext cx="278024" cy="366508"/>
            <a:chOff x="920257" y="2426002"/>
            <a:chExt cx="278024" cy="366508"/>
          </a:xfrm>
        </p:grpSpPr>
        <p:sp>
          <p:nvSpPr>
            <p:cNvPr id="16261" name="Google Shape;16261;p7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4"/>
          <p:cNvGrpSpPr/>
          <p:nvPr/>
        </p:nvGrpSpPr>
        <p:grpSpPr>
          <a:xfrm>
            <a:off x="866528" y="4089836"/>
            <a:ext cx="349810" cy="366665"/>
            <a:chOff x="866528" y="4274484"/>
            <a:chExt cx="349810" cy="366665"/>
          </a:xfrm>
        </p:grpSpPr>
        <p:sp>
          <p:nvSpPr>
            <p:cNvPr id="16275" name="Google Shape;16275;p7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6" name="Google Shape;16286;p74"/>
          <p:cNvGrpSpPr/>
          <p:nvPr/>
        </p:nvGrpSpPr>
        <p:grpSpPr>
          <a:xfrm>
            <a:off x="1388708" y="4089836"/>
            <a:ext cx="330210" cy="366665"/>
            <a:chOff x="1388708" y="4274484"/>
            <a:chExt cx="330210" cy="366665"/>
          </a:xfrm>
        </p:grpSpPr>
        <p:sp>
          <p:nvSpPr>
            <p:cNvPr id="16287" name="Google Shape;16287;p7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7" name="Google Shape;16307;p74"/>
          <p:cNvGrpSpPr/>
          <p:nvPr/>
        </p:nvGrpSpPr>
        <p:grpSpPr>
          <a:xfrm>
            <a:off x="1874694" y="4108678"/>
            <a:ext cx="375446" cy="328982"/>
            <a:chOff x="1874694" y="4293326"/>
            <a:chExt cx="375446" cy="328982"/>
          </a:xfrm>
        </p:grpSpPr>
        <p:sp>
          <p:nvSpPr>
            <p:cNvPr id="16308" name="Google Shape;16308;p7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74"/>
          <p:cNvGrpSpPr/>
          <p:nvPr/>
        </p:nvGrpSpPr>
        <p:grpSpPr>
          <a:xfrm>
            <a:off x="2396116" y="4108443"/>
            <a:ext cx="366665" cy="329714"/>
            <a:chOff x="2396116" y="4293090"/>
            <a:chExt cx="366665" cy="329714"/>
          </a:xfrm>
        </p:grpSpPr>
        <p:sp>
          <p:nvSpPr>
            <p:cNvPr id="16331" name="Google Shape;16331;p7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74"/>
          <p:cNvGrpSpPr/>
          <p:nvPr/>
        </p:nvGrpSpPr>
        <p:grpSpPr>
          <a:xfrm>
            <a:off x="2908757" y="4105176"/>
            <a:ext cx="367162" cy="336116"/>
            <a:chOff x="2908757" y="4289824"/>
            <a:chExt cx="367162" cy="336116"/>
          </a:xfrm>
        </p:grpSpPr>
        <p:sp>
          <p:nvSpPr>
            <p:cNvPr id="16345" name="Google Shape;16345;p7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74"/>
          <p:cNvGrpSpPr/>
          <p:nvPr/>
        </p:nvGrpSpPr>
        <p:grpSpPr>
          <a:xfrm>
            <a:off x="3082408" y="2734892"/>
            <a:ext cx="368651" cy="310350"/>
            <a:chOff x="3082408" y="2919540"/>
            <a:chExt cx="368651" cy="310350"/>
          </a:xfrm>
        </p:grpSpPr>
        <p:sp>
          <p:nvSpPr>
            <p:cNvPr id="16373" name="Google Shape;16373;p7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5" name="Google Shape;16385;p74"/>
          <p:cNvGrpSpPr/>
          <p:nvPr/>
        </p:nvGrpSpPr>
        <p:grpSpPr>
          <a:xfrm>
            <a:off x="7069130" y="2240152"/>
            <a:ext cx="366169" cy="360498"/>
            <a:chOff x="7069130" y="2424800"/>
            <a:chExt cx="366169" cy="360498"/>
          </a:xfrm>
        </p:grpSpPr>
        <p:sp>
          <p:nvSpPr>
            <p:cNvPr id="16386" name="Google Shape;16386;p7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6" name="Google Shape;16406;p74"/>
          <p:cNvGrpSpPr/>
          <p:nvPr/>
        </p:nvGrpSpPr>
        <p:grpSpPr>
          <a:xfrm>
            <a:off x="4885655" y="2240073"/>
            <a:ext cx="281473" cy="360629"/>
            <a:chOff x="4885655" y="2424721"/>
            <a:chExt cx="281473" cy="360629"/>
          </a:xfrm>
        </p:grpSpPr>
        <p:sp>
          <p:nvSpPr>
            <p:cNvPr id="16407" name="Google Shape;16407;p7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74"/>
          <p:cNvGrpSpPr/>
          <p:nvPr/>
        </p:nvGrpSpPr>
        <p:grpSpPr>
          <a:xfrm>
            <a:off x="6625609" y="2262129"/>
            <a:ext cx="364130" cy="316726"/>
            <a:chOff x="6625609" y="2446777"/>
            <a:chExt cx="364130" cy="316726"/>
          </a:xfrm>
        </p:grpSpPr>
        <p:sp>
          <p:nvSpPr>
            <p:cNvPr id="16419" name="Google Shape;16419;p7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1" name="Google Shape;16431;p74"/>
          <p:cNvGrpSpPr/>
          <p:nvPr/>
        </p:nvGrpSpPr>
        <p:grpSpPr>
          <a:xfrm>
            <a:off x="5757644" y="1827703"/>
            <a:ext cx="360628" cy="298825"/>
            <a:chOff x="5757644" y="2012350"/>
            <a:chExt cx="360628" cy="298825"/>
          </a:xfrm>
        </p:grpSpPr>
        <p:sp>
          <p:nvSpPr>
            <p:cNvPr id="16432" name="Google Shape;16432;p7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4"/>
          <p:cNvGrpSpPr/>
          <p:nvPr/>
        </p:nvGrpSpPr>
        <p:grpSpPr>
          <a:xfrm>
            <a:off x="5317625" y="1798826"/>
            <a:ext cx="360628" cy="356839"/>
            <a:chOff x="5317625" y="1983474"/>
            <a:chExt cx="360628" cy="356839"/>
          </a:xfrm>
        </p:grpSpPr>
        <p:sp>
          <p:nvSpPr>
            <p:cNvPr id="16455" name="Google Shape;16455;p7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74"/>
          <p:cNvGrpSpPr/>
          <p:nvPr/>
        </p:nvGrpSpPr>
        <p:grpSpPr>
          <a:xfrm>
            <a:off x="6181827" y="2279037"/>
            <a:ext cx="360629" cy="282989"/>
            <a:chOff x="6181827" y="2463685"/>
            <a:chExt cx="360629" cy="282989"/>
          </a:xfrm>
        </p:grpSpPr>
        <p:sp>
          <p:nvSpPr>
            <p:cNvPr id="16475" name="Google Shape;16475;p7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6" name="Google Shape;16486;p74"/>
          <p:cNvGrpSpPr/>
          <p:nvPr/>
        </p:nvGrpSpPr>
        <p:grpSpPr>
          <a:xfrm>
            <a:off x="5346292" y="3156044"/>
            <a:ext cx="291247" cy="360629"/>
            <a:chOff x="5346292" y="3340691"/>
            <a:chExt cx="291247" cy="360628"/>
          </a:xfrm>
        </p:grpSpPr>
        <p:sp>
          <p:nvSpPr>
            <p:cNvPr id="16487" name="Google Shape;16487;p7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74"/>
          <p:cNvGrpSpPr/>
          <p:nvPr/>
        </p:nvGrpSpPr>
        <p:grpSpPr>
          <a:xfrm>
            <a:off x="7969264" y="1797049"/>
            <a:ext cx="337763" cy="360393"/>
            <a:chOff x="7969264" y="1981697"/>
            <a:chExt cx="337763" cy="360393"/>
          </a:xfrm>
        </p:grpSpPr>
        <p:sp>
          <p:nvSpPr>
            <p:cNvPr id="16513" name="Google Shape;16513;p7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74"/>
          <p:cNvGrpSpPr/>
          <p:nvPr/>
        </p:nvGrpSpPr>
        <p:grpSpPr>
          <a:xfrm>
            <a:off x="5736032" y="2245352"/>
            <a:ext cx="360890" cy="350332"/>
            <a:chOff x="5736032" y="2430000"/>
            <a:chExt cx="360890" cy="350332"/>
          </a:xfrm>
        </p:grpSpPr>
        <p:sp>
          <p:nvSpPr>
            <p:cNvPr id="16532" name="Google Shape;16532;p7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74"/>
          <p:cNvGrpSpPr/>
          <p:nvPr/>
        </p:nvGrpSpPr>
        <p:grpSpPr>
          <a:xfrm>
            <a:off x="4877867" y="1811344"/>
            <a:ext cx="360628" cy="331778"/>
            <a:chOff x="4877867" y="1995991"/>
            <a:chExt cx="360628" cy="331778"/>
          </a:xfrm>
        </p:grpSpPr>
        <p:sp>
          <p:nvSpPr>
            <p:cNvPr id="16550" name="Google Shape;16550;p7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74"/>
          <p:cNvGrpSpPr/>
          <p:nvPr/>
        </p:nvGrpSpPr>
        <p:grpSpPr>
          <a:xfrm>
            <a:off x="7050889" y="2728856"/>
            <a:ext cx="363529" cy="339513"/>
            <a:chOff x="7050889" y="2913503"/>
            <a:chExt cx="363529" cy="339513"/>
          </a:xfrm>
        </p:grpSpPr>
        <p:sp>
          <p:nvSpPr>
            <p:cNvPr id="16565" name="Google Shape;16565;p7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4" name="Google Shape;16574;p74"/>
          <p:cNvGrpSpPr/>
          <p:nvPr/>
        </p:nvGrpSpPr>
        <p:grpSpPr>
          <a:xfrm>
            <a:off x="7510900" y="1796814"/>
            <a:ext cx="372937" cy="360629"/>
            <a:chOff x="7510900" y="1981462"/>
            <a:chExt cx="372937" cy="360629"/>
          </a:xfrm>
        </p:grpSpPr>
        <p:sp>
          <p:nvSpPr>
            <p:cNvPr id="16575" name="Google Shape;16575;p7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74"/>
          <p:cNvGrpSpPr/>
          <p:nvPr/>
        </p:nvGrpSpPr>
        <p:grpSpPr>
          <a:xfrm>
            <a:off x="6599476" y="2733612"/>
            <a:ext cx="360629" cy="329975"/>
            <a:chOff x="6599476" y="2918260"/>
            <a:chExt cx="360629" cy="329975"/>
          </a:xfrm>
        </p:grpSpPr>
        <p:sp>
          <p:nvSpPr>
            <p:cNvPr id="16592" name="Google Shape;16592;p7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74"/>
          <p:cNvGrpSpPr/>
          <p:nvPr/>
        </p:nvGrpSpPr>
        <p:grpSpPr>
          <a:xfrm>
            <a:off x="5290499" y="2296886"/>
            <a:ext cx="360628" cy="247292"/>
            <a:chOff x="5290499" y="2481533"/>
            <a:chExt cx="360628" cy="247292"/>
          </a:xfrm>
        </p:grpSpPr>
        <p:sp>
          <p:nvSpPr>
            <p:cNvPr id="16618" name="Google Shape;16618;p7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74"/>
          <p:cNvGrpSpPr/>
          <p:nvPr/>
        </p:nvGrpSpPr>
        <p:grpSpPr>
          <a:xfrm>
            <a:off x="6201923" y="1796866"/>
            <a:ext cx="351325" cy="360576"/>
            <a:chOff x="6201923" y="1981514"/>
            <a:chExt cx="351325" cy="360576"/>
          </a:xfrm>
        </p:grpSpPr>
        <p:sp>
          <p:nvSpPr>
            <p:cNvPr id="16646" name="Google Shape;16646;p7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4"/>
          <p:cNvGrpSpPr/>
          <p:nvPr/>
        </p:nvGrpSpPr>
        <p:grpSpPr>
          <a:xfrm>
            <a:off x="4894461" y="3156044"/>
            <a:ext cx="312884" cy="360785"/>
            <a:chOff x="4894461" y="3340691"/>
            <a:chExt cx="312884" cy="360785"/>
          </a:xfrm>
        </p:grpSpPr>
        <p:sp>
          <p:nvSpPr>
            <p:cNvPr id="16654" name="Google Shape;16654;p7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74"/>
          <p:cNvGrpSpPr/>
          <p:nvPr/>
        </p:nvGrpSpPr>
        <p:grpSpPr>
          <a:xfrm>
            <a:off x="5339237" y="1316603"/>
            <a:ext cx="245541" cy="360628"/>
            <a:chOff x="5339237" y="1501251"/>
            <a:chExt cx="245541" cy="360628"/>
          </a:xfrm>
        </p:grpSpPr>
        <p:sp>
          <p:nvSpPr>
            <p:cNvPr id="16671" name="Google Shape;16671;p7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74"/>
          <p:cNvGrpSpPr/>
          <p:nvPr/>
        </p:nvGrpSpPr>
        <p:grpSpPr>
          <a:xfrm>
            <a:off x="7959464" y="2289568"/>
            <a:ext cx="370428" cy="261926"/>
            <a:chOff x="7959464" y="2474216"/>
            <a:chExt cx="370428" cy="261926"/>
          </a:xfrm>
        </p:grpSpPr>
        <p:sp>
          <p:nvSpPr>
            <p:cNvPr id="16714" name="Google Shape;16714;p7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74"/>
          <p:cNvGrpSpPr/>
          <p:nvPr/>
        </p:nvGrpSpPr>
        <p:grpSpPr>
          <a:xfrm>
            <a:off x="7518687" y="2273262"/>
            <a:ext cx="360629" cy="294461"/>
            <a:chOff x="7518687" y="2457909"/>
            <a:chExt cx="360629" cy="294461"/>
          </a:xfrm>
        </p:grpSpPr>
        <p:sp>
          <p:nvSpPr>
            <p:cNvPr id="16727" name="Google Shape;16727;p7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74"/>
          <p:cNvGrpSpPr/>
          <p:nvPr/>
        </p:nvGrpSpPr>
        <p:grpSpPr>
          <a:xfrm>
            <a:off x="7086220" y="1796919"/>
            <a:ext cx="343799" cy="360524"/>
            <a:chOff x="7086220" y="1981566"/>
            <a:chExt cx="343799" cy="360524"/>
          </a:xfrm>
        </p:grpSpPr>
        <p:sp>
          <p:nvSpPr>
            <p:cNvPr id="16747" name="Google Shape;16747;p7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3" name="Google Shape;16763;p74"/>
          <p:cNvGrpSpPr/>
          <p:nvPr/>
        </p:nvGrpSpPr>
        <p:grpSpPr>
          <a:xfrm>
            <a:off x="6141112" y="2742915"/>
            <a:ext cx="368416" cy="311369"/>
            <a:chOff x="6141112" y="2927563"/>
            <a:chExt cx="368416" cy="311369"/>
          </a:xfrm>
        </p:grpSpPr>
        <p:sp>
          <p:nvSpPr>
            <p:cNvPr id="16764" name="Google Shape;16764;p7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74"/>
          <p:cNvGrpSpPr/>
          <p:nvPr/>
        </p:nvGrpSpPr>
        <p:grpSpPr>
          <a:xfrm>
            <a:off x="7520699" y="2718298"/>
            <a:ext cx="335489" cy="360629"/>
            <a:chOff x="7520699" y="2902946"/>
            <a:chExt cx="335489" cy="360629"/>
          </a:xfrm>
        </p:grpSpPr>
        <p:sp>
          <p:nvSpPr>
            <p:cNvPr id="16772" name="Google Shape;16772;p7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74"/>
          <p:cNvGrpSpPr/>
          <p:nvPr/>
        </p:nvGrpSpPr>
        <p:grpSpPr>
          <a:xfrm>
            <a:off x="7988340" y="2718298"/>
            <a:ext cx="308886" cy="360628"/>
            <a:chOff x="7988340" y="2902946"/>
            <a:chExt cx="308886" cy="360628"/>
          </a:xfrm>
        </p:grpSpPr>
        <p:sp>
          <p:nvSpPr>
            <p:cNvPr id="16788" name="Google Shape;16788;p7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1" name="Google Shape;16811;p74"/>
          <p:cNvGrpSpPr/>
          <p:nvPr/>
        </p:nvGrpSpPr>
        <p:grpSpPr>
          <a:xfrm>
            <a:off x="5690039" y="2718351"/>
            <a:ext cx="362902" cy="360498"/>
            <a:chOff x="5690039" y="2902998"/>
            <a:chExt cx="362902" cy="360498"/>
          </a:xfrm>
        </p:grpSpPr>
        <p:sp>
          <p:nvSpPr>
            <p:cNvPr id="16812" name="Google Shape;16812;p7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9" name="Google Shape;16819;p74"/>
          <p:cNvGrpSpPr/>
          <p:nvPr/>
        </p:nvGrpSpPr>
        <p:grpSpPr>
          <a:xfrm>
            <a:off x="4871935" y="1316342"/>
            <a:ext cx="258503" cy="360890"/>
            <a:chOff x="4871935" y="1500990"/>
            <a:chExt cx="258503" cy="360890"/>
          </a:xfrm>
        </p:grpSpPr>
        <p:sp>
          <p:nvSpPr>
            <p:cNvPr id="16820" name="Google Shape;16820;p7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4" name="Google Shape;16834;p74"/>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5" name="Google Shape;16835;p74"/>
          <p:cNvGrpSpPr/>
          <p:nvPr/>
        </p:nvGrpSpPr>
        <p:grpSpPr>
          <a:xfrm>
            <a:off x="6265764" y="1316603"/>
            <a:ext cx="234983" cy="360628"/>
            <a:chOff x="6265764" y="1501251"/>
            <a:chExt cx="234983" cy="360628"/>
          </a:xfrm>
        </p:grpSpPr>
        <p:sp>
          <p:nvSpPr>
            <p:cNvPr id="16836" name="Google Shape;16836;p7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74"/>
          <p:cNvGrpSpPr/>
          <p:nvPr/>
        </p:nvGrpSpPr>
        <p:grpSpPr>
          <a:xfrm>
            <a:off x="6193639" y="3217351"/>
            <a:ext cx="360628" cy="238250"/>
            <a:chOff x="6193639" y="3401998"/>
            <a:chExt cx="360628" cy="238250"/>
          </a:xfrm>
        </p:grpSpPr>
        <p:sp>
          <p:nvSpPr>
            <p:cNvPr id="16849" name="Google Shape;16849;p7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74"/>
          <p:cNvGrpSpPr/>
          <p:nvPr/>
        </p:nvGrpSpPr>
        <p:grpSpPr>
          <a:xfrm>
            <a:off x="5801625" y="1316603"/>
            <a:ext cx="246037" cy="360629"/>
            <a:chOff x="5801625" y="1501251"/>
            <a:chExt cx="246037" cy="360629"/>
          </a:xfrm>
        </p:grpSpPr>
        <p:sp>
          <p:nvSpPr>
            <p:cNvPr id="16861" name="Google Shape;16861;p7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74"/>
          <p:cNvGrpSpPr/>
          <p:nvPr/>
        </p:nvGrpSpPr>
        <p:grpSpPr>
          <a:xfrm>
            <a:off x="6641680" y="1796814"/>
            <a:ext cx="352083" cy="360864"/>
            <a:chOff x="6641680" y="1981462"/>
            <a:chExt cx="352083" cy="360864"/>
          </a:xfrm>
        </p:grpSpPr>
        <p:sp>
          <p:nvSpPr>
            <p:cNvPr id="16881" name="Google Shape;16881;p7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74"/>
          <p:cNvGrpSpPr/>
          <p:nvPr/>
        </p:nvGrpSpPr>
        <p:grpSpPr>
          <a:xfrm>
            <a:off x="7205332" y="1316603"/>
            <a:ext cx="198032" cy="360629"/>
            <a:chOff x="7205332" y="1501251"/>
            <a:chExt cx="198032" cy="360629"/>
          </a:xfrm>
        </p:grpSpPr>
        <p:sp>
          <p:nvSpPr>
            <p:cNvPr id="16910" name="Google Shape;16910;p7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74"/>
          <p:cNvGrpSpPr/>
          <p:nvPr/>
        </p:nvGrpSpPr>
        <p:grpSpPr>
          <a:xfrm>
            <a:off x="7688313" y="1316603"/>
            <a:ext cx="153058" cy="360628"/>
            <a:chOff x="7688313" y="1501251"/>
            <a:chExt cx="153058" cy="360628"/>
          </a:xfrm>
        </p:grpSpPr>
        <p:sp>
          <p:nvSpPr>
            <p:cNvPr id="16931" name="Google Shape;16931;p7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7" name="Google Shape;16947;p74"/>
          <p:cNvGrpSpPr/>
          <p:nvPr/>
        </p:nvGrpSpPr>
        <p:grpSpPr>
          <a:xfrm>
            <a:off x="8150179" y="1316603"/>
            <a:ext cx="150811" cy="360628"/>
            <a:chOff x="8150179" y="1501251"/>
            <a:chExt cx="150811" cy="360628"/>
          </a:xfrm>
        </p:grpSpPr>
        <p:sp>
          <p:nvSpPr>
            <p:cNvPr id="16948" name="Google Shape;16948;p7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7" name="Google Shape;16957;p74"/>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8" name="Google Shape;16958;p74"/>
          <p:cNvGrpSpPr/>
          <p:nvPr/>
        </p:nvGrpSpPr>
        <p:grpSpPr>
          <a:xfrm>
            <a:off x="4877867" y="2718298"/>
            <a:ext cx="170149" cy="360629"/>
            <a:chOff x="4877867" y="2902946"/>
            <a:chExt cx="170149" cy="360629"/>
          </a:xfrm>
        </p:grpSpPr>
        <p:sp>
          <p:nvSpPr>
            <p:cNvPr id="16959" name="Google Shape;16959;p7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2" name="Google Shape;16972;p74"/>
          <p:cNvGrpSpPr/>
          <p:nvPr/>
        </p:nvGrpSpPr>
        <p:grpSpPr>
          <a:xfrm>
            <a:off x="6741689" y="1316028"/>
            <a:ext cx="207962" cy="361203"/>
            <a:chOff x="6741689" y="1500676"/>
            <a:chExt cx="207962" cy="361203"/>
          </a:xfrm>
        </p:grpSpPr>
        <p:sp>
          <p:nvSpPr>
            <p:cNvPr id="16973" name="Google Shape;16973;p7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74"/>
          <p:cNvGrpSpPr/>
          <p:nvPr/>
        </p:nvGrpSpPr>
        <p:grpSpPr>
          <a:xfrm>
            <a:off x="5752627" y="3245757"/>
            <a:ext cx="360628" cy="181464"/>
            <a:chOff x="5752627" y="3430404"/>
            <a:chExt cx="360628" cy="181464"/>
          </a:xfrm>
        </p:grpSpPr>
        <p:sp>
          <p:nvSpPr>
            <p:cNvPr id="16993" name="Google Shape;16993;p7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1" name="Google Shape;17021;p74"/>
          <p:cNvGrpSpPr/>
          <p:nvPr/>
        </p:nvGrpSpPr>
        <p:grpSpPr>
          <a:xfrm>
            <a:off x="5235700" y="2718351"/>
            <a:ext cx="361909" cy="360759"/>
            <a:chOff x="5235700" y="2902998"/>
            <a:chExt cx="361909" cy="360759"/>
          </a:xfrm>
        </p:grpSpPr>
        <p:sp>
          <p:nvSpPr>
            <p:cNvPr id="17022" name="Google Shape;17022;p7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74"/>
          <p:cNvGrpSpPr/>
          <p:nvPr/>
        </p:nvGrpSpPr>
        <p:grpSpPr>
          <a:xfrm>
            <a:off x="6634912" y="3210321"/>
            <a:ext cx="360367" cy="252309"/>
            <a:chOff x="6634912" y="3394969"/>
            <a:chExt cx="360367" cy="252309"/>
          </a:xfrm>
        </p:grpSpPr>
        <p:sp>
          <p:nvSpPr>
            <p:cNvPr id="17030" name="Google Shape;17030;p7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74"/>
          <p:cNvGrpSpPr/>
          <p:nvPr/>
        </p:nvGrpSpPr>
        <p:grpSpPr>
          <a:xfrm>
            <a:off x="7059330" y="3156148"/>
            <a:ext cx="377170" cy="360655"/>
            <a:chOff x="7059330" y="3340796"/>
            <a:chExt cx="377170" cy="360655"/>
          </a:xfrm>
        </p:grpSpPr>
        <p:sp>
          <p:nvSpPr>
            <p:cNvPr id="17044" name="Google Shape;17044;p7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74"/>
          <p:cNvGrpSpPr/>
          <p:nvPr/>
        </p:nvGrpSpPr>
        <p:grpSpPr>
          <a:xfrm>
            <a:off x="7957948" y="3190983"/>
            <a:ext cx="360629" cy="291012"/>
            <a:chOff x="7957948" y="3375631"/>
            <a:chExt cx="360629" cy="291012"/>
          </a:xfrm>
        </p:grpSpPr>
        <p:sp>
          <p:nvSpPr>
            <p:cNvPr id="17057" name="Google Shape;17057;p7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74"/>
          <p:cNvGrpSpPr/>
          <p:nvPr/>
        </p:nvGrpSpPr>
        <p:grpSpPr>
          <a:xfrm>
            <a:off x="6198656" y="3683241"/>
            <a:ext cx="347562" cy="227954"/>
            <a:chOff x="6198656" y="3867888"/>
            <a:chExt cx="347562" cy="227954"/>
          </a:xfrm>
        </p:grpSpPr>
        <p:sp>
          <p:nvSpPr>
            <p:cNvPr id="17076" name="Google Shape;17076;p7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7" name="Google Shape;17087;p74"/>
          <p:cNvGrpSpPr/>
          <p:nvPr/>
        </p:nvGrpSpPr>
        <p:grpSpPr>
          <a:xfrm>
            <a:off x="5706895" y="3634504"/>
            <a:ext cx="349392" cy="325454"/>
            <a:chOff x="5706895" y="3819151"/>
            <a:chExt cx="349392" cy="325454"/>
          </a:xfrm>
        </p:grpSpPr>
        <p:sp>
          <p:nvSpPr>
            <p:cNvPr id="17088" name="Google Shape;17088;p7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74"/>
          <p:cNvGrpSpPr/>
          <p:nvPr/>
        </p:nvGrpSpPr>
        <p:grpSpPr>
          <a:xfrm>
            <a:off x="7648618" y="3156096"/>
            <a:ext cx="97265" cy="360393"/>
            <a:chOff x="7648618" y="3340744"/>
            <a:chExt cx="97265" cy="360393"/>
          </a:xfrm>
        </p:grpSpPr>
        <p:sp>
          <p:nvSpPr>
            <p:cNvPr id="17104" name="Google Shape;17104;p7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7" name="Google Shape;17107;p74"/>
          <p:cNvGrpSpPr/>
          <p:nvPr/>
        </p:nvGrpSpPr>
        <p:grpSpPr>
          <a:xfrm>
            <a:off x="7164356" y="3606019"/>
            <a:ext cx="385507" cy="382501"/>
            <a:chOff x="7164356" y="3790667"/>
            <a:chExt cx="385507" cy="382501"/>
          </a:xfrm>
        </p:grpSpPr>
        <p:sp>
          <p:nvSpPr>
            <p:cNvPr id="17108" name="Google Shape;17108;p7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74"/>
          <p:cNvGrpSpPr/>
          <p:nvPr/>
        </p:nvGrpSpPr>
        <p:grpSpPr>
          <a:xfrm>
            <a:off x="6670400" y="3641821"/>
            <a:ext cx="387911" cy="310846"/>
            <a:chOff x="6670400" y="3826468"/>
            <a:chExt cx="387911" cy="310846"/>
          </a:xfrm>
        </p:grpSpPr>
        <p:sp>
          <p:nvSpPr>
            <p:cNvPr id="17133" name="Google Shape;17133;p7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4"/>
          <p:cNvGrpSpPr/>
          <p:nvPr/>
        </p:nvGrpSpPr>
        <p:grpSpPr>
          <a:xfrm>
            <a:off x="7662181" y="3618798"/>
            <a:ext cx="302823" cy="360498"/>
            <a:chOff x="7662181" y="3803446"/>
            <a:chExt cx="302823" cy="360498"/>
          </a:xfrm>
        </p:grpSpPr>
        <p:sp>
          <p:nvSpPr>
            <p:cNvPr id="17152" name="Google Shape;17152;p7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2" name="Google Shape;17162;p74"/>
          <p:cNvGrpSpPr/>
          <p:nvPr/>
        </p:nvGrpSpPr>
        <p:grpSpPr>
          <a:xfrm>
            <a:off x="5206562" y="3619347"/>
            <a:ext cx="363895" cy="355663"/>
            <a:chOff x="5206562" y="3803994"/>
            <a:chExt cx="363895" cy="355663"/>
          </a:xfrm>
        </p:grpSpPr>
        <p:sp>
          <p:nvSpPr>
            <p:cNvPr id="17163" name="Google Shape;17163;p7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7" name="Google Shape;17177;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178" name="Google Shape;17178;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82"/>
        <p:cNvGrpSpPr/>
        <p:nvPr/>
      </p:nvGrpSpPr>
      <p:grpSpPr>
        <a:xfrm>
          <a:off x="0" y="0"/>
          <a:ext cx="0" cy="0"/>
          <a:chOff x="0" y="0"/>
          <a:chExt cx="0" cy="0"/>
        </a:xfrm>
      </p:grpSpPr>
      <p:grpSp>
        <p:nvGrpSpPr>
          <p:cNvPr id="17183" name="Google Shape;17183;p75"/>
          <p:cNvGrpSpPr/>
          <p:nvPr/>
        </p:nvGrpSpPr>
        <p:grpSpPr>
          <a:xfrm>
            <a:off x="4682526" y="1512217"/>
            <a:ext cx="369948" cy="370132"/>
            <a:chOff x="4682526" y="1512217"/>
            <a:chExt cx="369948" cy="370132"/>
          </a:xfrm>
        </p:grpSpPr>
        <p:sp>
          <p:nvSpPr>
            <p:cNvPr id="17184" name="Google Shape;17184;p7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9" name="Google Shape;17199;p75"/>
          <p:cNvGrpSpPr/>
          <p:nvPr/>
        </p:nvGrpSpPr>
        <p:grpSpPr>
          <a:xfrm>
            <a:off x="3592433" y="1980212"/>
            <a:ext cx="381542" cy="370079"/>
            <a:chOff x="3592433" y="1980212"/>
            <a:chExt cx="381542" cy="370079"/>
          </a:xfrm>
        </p:grpSpPr>
        <p:sp>
          <p:nvSpPr>
            <p:cNvPr id="17200" name="Google Shape;17200;p7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5"/>
          <p:cNvGrpSpPr/>
          <p:nvPr/>
        </p:nvGrpSpPr>
        <p:grpSpPr>
          <a:xfrm>
            <a:off x="1398582" y="2973490"/>
            <a:ext cx="371391" cy="235126"/>
            <a:chOff x="1398582" y="2973490"/>
            <a:chExt cx="371391" cy="235126"/>
          </a:xfrm>
        </p:grpSpPr>
        <p:sp>
          <p:nvSpPr>
            <p:cNvPr id="17213" name="Google Shape;17213;p7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8" name="Google Shape;17228;p75"/>
          <p:cNvGrpSpPr/>
          <p:nvPr/>
        </p:nvGrpSpPr>
        <p:grpSpPr>
          <a:xfrm>
            <a:off x="850795" y="1512217"/>
            <a:ext cx="370132" cy="370132"/>
            <a:chOff x="850795" y="1512217"/>
            <a:chExt cx="370132" cy="370132"/>
          </a:xfrm>
        </p:grpSpPr>
        <p:sp>
          <p:nvSpPr>
            <p:cNvPr id="17229" name="Google Shape;17229;p7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7" name="Google Shape;17247;p75"/>
          <p:cNvGrpSpPr/>
          <p:nvPr/>
        </p:nvGrpSpPr>
        <p:grpSpPr>
          <a:xfrm>
            <a:off x="8038497" y="2906079"/>
            <a:ext cx="236568" cy="370105"/>
            <a:chOff x="8038497" y="2906079"/>
            <a:chExt cx="236568" cy="370105"/>
          </a:xfrm>
        </p:grpSpPr>
        <p:sp>
          <p:nvSpPr>
            <p:cNvPr id="17248" name="Google Shape;17248;p7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5" name="Google Shape;17255;p75"/>
          <p:cNvGrpSpPr/>
          <p:nvPr/>
        </p:nvGrpSpPr>
        <p:grpSpPr>
          <a:xfrm>
            <a:off x="6324130" y="1566303"/>
            <a:ext cx="370630" cy="261802"/>
            <a:chOff x="6324130" y="1566303"/>
            <a:chExt cx="370630" cy="261802"/>
          </a:xfrm>
        </p:grpSpPr>
        <p:sp>
          <p:nvSpPr>
            <p:cNvPr id="17256" name="Google Shape;17256;p7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75"/>
          <p:cNvGrpSpPr/>
          <p:nvPr/>
        </p:nvGrpSpPr>
        <p:grpSpPr>
          <a:xfrm>
            <a:off x="5232280" y="2026587"/>
            <a:ext cx="370840" cy="353213"/>
            <a:chOff x="5232280" y="2026587"/>
            <a:chExt cx="370840" cy="353213"/>
          </a:xfrm>
        </p:grpSpPr>
        <p:sp>
          <p:nvSpPr>
            <p:cNvPr id="17274" name="Google Shape;17274;p7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75"/>
          <p:cNvGrpSpPr/>
          <p:nvPr/>
        </p:nvGrpSpPr>
        <p:grpSpPr>
          <a:xfrm>
            <a:off x="7968961" y="2435329"/>
            <a:ext cx="379548" cy="365331"/>
            <a:chOff x="7968961" y="2435329"/>
            <a:chExt cx="379548" cy="365331"/>
          </a:xfrm>
        </p:grpSpPr>
        <p:sp>
          <p:nvSpPr>
            <p:cNvPr id="17285" name="Google Shape;17285;p7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5"/>
          <p:cNvGrpSpPr/>
          <p:nvPr/>
        </p:nvGrpSpPr>
        <p:grpSpPr>
          <a:xfrm>
            <a:off x="4136679" y="2115323"/>
            <a:ext cx="373305" cy="223217"/>
            <a:chOff x="4136679" y="2115323"/>
            <a:chExt cx="373305" cy="223217"/>
          </a:xfrm>
        </p:grpSpPr>
        <p:sp>
          <p:nvSpPr>
            <p:cNvPr id="17292" name="Google Shape;17292;p7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75"/>
          <p:cNvGrpSpPr/>
          <p:nvPr/>
        </p:nvGrpSpPr>
        <p:grpSpPr>
          <a:xfrm>
            <a:off x="7423823" y="2464077"/>
            <a:ext cx="372046" cy="307730"/>
            <a:chOff x="7423823" y="2464077"/>
            <a:chExt cx="372046" cy="307730"/>
          </a:xfrm>
        </p:grpSpPr>
        <p:sp>
          <p:nvSpPr>
            <p:cNvPr id="17303" name="Google Shape;17303;p7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6" name="Google Shape;17316;p75"/>
          <p:cNvGrpSpPr/>
          <p:nvPr/>
        </p:nvGrpSpPr>
        <p:grpSpPr>
          <a:xfrm>
            <a:off x="3882511" y="3365156"/>
            <a:ext cx="295061" cy="370263"/>
            <a:chOff x="3882511" y="3365156"/>
            <a:chExt cx="295061" cy="370263"/>
          </a:xfrm>
        </p:grpSpPr>
        <p:sp>
          <p:nvSpPr>
            <p:cNvPr id="17317" name="Google Shape;17317;p7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2" name="Google Shape;17322;p75"/>
          <p:cNvGrpSpPr/>
          <p:nvPr/>
        </p:nvGrpSpPr>
        <p:grpSpPr>
          <a:xfrm>
            <a:off x="5229788" y="1512217"/>
            <a:ext cx="370132" cy="370132"/>
            <a:chOff x="5229788" y="1512217"/>
            <a:chExt cx="370132" cy="370132"/>
          </a:xfrm>
        </p:grpSpPr>
        <p:sp>
          <p:nvSpPr>
            <p:cNvPr id="17323" name="Google Shape;17323;p7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75"/>
          <p:cNvGrpSpPr/>
          <p:nvPr/>
        </p:nvGrpSpPr>
        <p:grpSpPr>
          <a:xfrm>
            <a:off x="6041869" y="3365392"/>
            <a:ext cx="373882" cy="370053"/>
            <a:chOff x="6041869" y="3365392"/>
            <a:chExt cx="373882" cy="370053"/>
          </a:xfrm>
        </p:grpSpPr>
        <p:sp>
          <p:nvSpPr>
            <p:cNvPr id="17341" name="Google Shape;17341;p7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1" name="Google Shape;17351;p75"/>
          <p:cNvGrpSpPr/>
          <p:nvPr/>
        </p:nvGrpSpPr>
        <p:grpSpPr>
          <a:xfrm>
            <a:off x="4684309" y="2087493"/>
            <a:ext cx="374748" cy="279140"/>
            <a:chOff x="4684309" y="2087493"/>
            <a:chExt cx="374748" cy="279140"/>
          </a:xfrm>
        </p:grpSpPr>
        <p:sp>
          <p:nvSpPr>
            <p:cNvPr id="17352" name="Google Shape;17352;p7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4" name="Google Shape;17364;p75"/>
          <p:cNvGrpSpPr/>
          <p:nvPr/>
        </p:nvGrpSpPr>
        <p:grpSpPr>
          <a:xfrm>
            <a:off x="7521110" y="2906131"/>
            <a:ext cx="175400" cy="370053"/>
            <a:chOff x="7521110" y="2906131"/>
            <a:chExt cx="175400" cy="370053"/>
          </a:xfrm>
        </p:grpSpPr>
        <p:sp>
          <p:nvSpPr>
            <p:cNvPr id="17365" name="Google Shape;17365;p7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75"/>
          <p:cNvGrpSpPr/>
          <p:nvPr/>
        </p:nvGrpSpPr>
        <p:grpSpPr>
          <a:xfrm>
            <a:off x="3586925" y="1523286"/>
            <a:ext cx="371023" cy="347915"/>
            <a:chOff x="3586925" y="1523286"/>
            <a:chExt cx="371023" cy="347915"/>
          </a:xfrm>
        </p:grpSpPr>
        <p:sp>
          <p:nvSpPr>
            <p:cNvPr id="17375" name="Google Shape;17375;p7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75"/>
          <p:cNvGrpSpPr/>
          <p:nvPr/>
        </p:nvGrpSpPr>
        <p:grpSpPr>
          <a:xfrm>
            <a:off x="6876009" y="2475461"/>
            <a:ext cx="370158" cy="285120"/>
            <a:chOff x="6876009" y="2475461"/>
            <a:chExt cx="370158" cy="285120"/>
          </a:xfrm>
        </p:grpSpPr>
        <p:sp>
          <p:nvSpPr>
            <p:cNvPr id="17395" name="Google Shape;17395;p7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4" name="Google Shape;17404;p75"/>
          <p:cNvGrpSpPr/>
          <p:nvPr/>
        </p:nvGrpSpPr>
        <p:grpSpPr>
          <a:xfrm>
            <a:off x="6328222" y="2445847"/>
            <a:ext cx="370158" cy="344269"/>
            <a:chOff x="6328222" y="2445847"/>
            <a:chExt cx="370158" cy="344269"/>
          </a:xfrm>
        </p:grpSpPr>
        <p:sp>
          <p:nvSpPr>
            <p:cNvPr id="17405" name="Google Shape;17405;p7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3" name="Google Shape;17413;p75"/>
          <p:cNvGrpSpPr/>
          <p:nvPr/>
        </p:nvGrpSpPr>
        <p:grpSpPr>
          <a:xfrm>
            <a:off x="5249540" y="2432942"/>
            <a:ext cx="351639" cy="370184"/>
            <a:chOff x="5249540" y="2432942"/>
            <a:chExt cx="351639" cy="370184"/>
          </a:xfrm>
        </p:grpSpPr>
        <p:sp>
          <p:nvSpPr>
            <p:cNvPr id="17414" name="Google Shape;17414;p7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1" name="Google Shape;17421;p75"/>
          <p:cNvGrpSpPr/>
          <p:nvPr/>
        </p:nvGrpSpPr>
        <p:grpSpPr>
          <a:xfrm>
            <a:off x="4137047" y="2482176"/>
            <a:ext cx="371102" cy="271585"/>
            <a:chOff x="4137047" y="2482176"/>
            <a:chExt cx="371102" cy="271585"/>
          </a:xfrm>
        </p:grpSpPr>
        <p:sp>
          <p:nvSpPr>
            <p:cNvPr id="17422" name="Google Shape;17422;p7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3" name="Google Shape;17433;p75"/>
          <p:cNvGrpSpPr/>
          <p:nvPr/>
        </p:nvGrpSpPr>
        <p:grpSpPr>
          <a:xfrm>
            <a:off x="4686434" y="2432916"/>
            <a:ext cx="367377" cy="370079"/>
            <a:chOff x="4686434" y="2432916"/>
            <a:chExt cx="367377" cy="370079"/>
          </a:xfrm>
        </p:grpSpPr>
        <p:sp>
          <p:nvSpPr>
            <p:cNvPr id="17434" name="Google Shape;17434;p7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5" name="Google Shape;17445;p75"/>
          <p:cNvGrpSpPr/>
          <p:nvPr/>
        </p:nvGrpSpPr>
        <p:grpSpPr>
          <a:xfrm>
            <a:off x="6328222" y="2056306"/>
            <a:ext cx="372099" cy="293986"/>
            <a:chOff x="6328222" y="2056306"/>
            <a:chExt cx="372099" cy="293986"/>
          </a:xfrm>
        </p:grpSpPr>
        <p:sp>
          <p:nvSpPr>
            <p:cNvPr id="17446" name="Google Shape;17446;p7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75"/>
          <p:cNvGrpSpPr/>
          <p:nvPr/>
        </p:nvGrpSpPr>
        <p:grpSpPr>
          <a:xfrm>
            <a:off x="5789327" y="2432968"/>
            <a:ext cx="352531" cy="370132"/>
            <a:chOff x="5789327" y="2432968"/>
            <a:chExt cx="352531" cy="370132"/>
          </a:xfrm>
        </p:grpSpPr>
        <p:sp>
          <p:nvSpPr>
            <p:cNvPr id="17456" name="Google Shape;17456;p7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5"/>
          <p:cNvGrpSpPr/>
          <p:nvPr/>
        </p:nvGrpSpPr>
        <p:grpSpPr>
          <a:xfrm>
            <a:off x="874612" y="1980134"/>
            <a:ext cx="322314" cy="370158"/>
            <a:chOff x="874612" y="1980134"/>
            <a:chExt cx="322314" cy="370158"/>
          </a:xfrm>
        </p:grpSpPr>
        <p:sp>
          <p:nvSpPr>
            <p:cNvPr id="17467" name="Google Shape;17467;p7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75"/>
          <p:cNvGrpSpPr/>
          <p:nvPr/>
        </p:nvGrpSpPr>
        <p:grpSpPr>
          <a:xfrm>
            <a:off x="3039662" y="2514780"/>
            <a:ext cx="374223" cy="329764"/>
            <a:chOff x="3039662" y="2514780"/>
            <a:chExt cx="374223" cy="329764"/>
          </a:xfrm>
        </p:grpSpPr>
        <p:sp>
          <p:nvSpPr>
            <p:cNvPr id="17485" name="Google Shape;17485;p7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5"/>
          <p:cNvGrpSpPr/>
          <p:nvPr/>
        </p:nvGrpSpPr>
        <p:grpSpPr>
          <a:xfrm>
            <a:off x="1946369" y="2563122"/>
            <a:ext cx="374066" cy="233395"/>
            <a:chOff x="1946369" y="2563122"/>
            <a:chExt cx="374066" cy="233395"/>
          </a:xfrm>
        </p:grpSpPr>
        <p:sp>
          <p:nvSpPr>
            <p:cNvPr id="17504" name="Google Shape;17504;p7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2" name="Google Shape;17512;p75"/>
          <p:cNvGrpSpPr/>
          <p:nvPr/>
        </p:nvGrpSpPr>
        <p:grpSpPr>
          <a:xfrm>
            <a:off x="4135263" y="2906184"/>
            <a:ext cx="374040" cy="370184"/>
            <a:chOff x="4135263" y="2906184"/>
            <a:chExt cx="374040" cy="370184"/>
          </a:xfrm>
        </p:grpSpPr>
        <p:sp>
          <p:nvSpPr>
            <p:cNvPr id="17513" name="Google Shape;17513;p7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75"/>
          <p:cNvGrpSpPr/>
          <p:nvPr/>
        </p:nvGrpSpPr>
        <p:grpSpPr>
          <a:xfrm>
            <a:off x="4683601" y="2906184"/>
            <a:ext cx="372676" cy="370184"/>
            <a:chOff x="4683601" y="2906184"/>
            <a:chExt cx="372676" cy="370184"/>
          </a:xfrm>
        </p:grpSpPr>
        <p:sp>
          <p:nvSpPr>
            <p:cNvPr id="17517" name="Google Shape;17517;p7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75"/>
          <p:cNvGrpSpPr/>
          <p:nvPr/>
        </p:nvGrpSpPr>
        <p:grpSpPr>
          <a:xfrm>
            <a:off x="870808" y="2906053"/>
            <a:ext cx="329134" cy="370132"/>
            <a:chOff x="870808" y="2906053"/>
            <a:chExt cx="329134" cy="370132"/>
          </a:xfrm>
        </p:grpSpPr>
        <p:sp>
          <p:nvSpPr>
            <p:cNvPr id="17524" name="Google Shape;17524;p7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3" name="Google Shape;17543;p75"/>
          <p:cNvGrpSpPr/>
          <p:nvPr/>
        </p:nvGrpSpPr>
        <p:grpSpPr>
          <a:xfrm>
            <a:off x="1943878" y="2909069"/>
            <a:ext cx="374774" cy="364282"/>
            <a:chOff x="1943878" y="2909069"/>
            <a:chExt cx="374774" cy="364282"/>
          </a:xfrm>
        </p:grpSpPr>
        <p:sp>
          <p:nvSpPr>
            <p:cNvPr id="17544" name="Google Shape;17544;p7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5" name="Google Shape;17565;p75"/>
          <p:cNvGrpSpPr/>
          <p:nvPr/>
        </p:nvGrpSpPr>
        <p:grpSpPr>
          <a:xfrm>
            <a:off x="1128072" y="3365261"/>
            <a:ext cx="328872" cy="370158"/>
            <a:chOff x="1128072" y="3365261"/>
            <a:chExt cx="328872" cy="370158"/>
          </a:xfrm>
        </p:grpSpPr>
        <p:sp>
          <p:nvSpPr>
            <p:cNvPr id="17566" name="Google Shape;17566;p7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75"/>
          <p:cNvGrpSpPr/>
          <p:nvPr/>
        </p:nvGrpSpPr>
        <p:grpSpPr>
          <a:xfrm>
            <a:off x="5776868" y="1515181"/>
            <a:ext cx="370866" cy="364151"/>
            <a:chOff x="5776868" y="1515181"/>
            <a:chExt cx="370866" cy="364151"/>
          </a:xfrm>
        </p:grpSpPr>
        <p:sp>
          <p:nvSpPr>
            <p:cNvPr id="17611" name="Google Shape;17611;p7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8" name="Google Shape;17628;p75"/>
          <p:cNvGrpSpPr/>
          <p:nvPr/>
        </p:nvGrpSpPr>
        <p:grpSpPr>
          <a:xfrm>
            <a:off x="3577849" y="2432942"/>
            <a:ext cx="393660" cy="370079"/>
            <a:chOff x="3577849" y="2432942"/>
            <a:chExt cx="393660" cy="370079"/>
          </a:xfrm>
        </p:grpSpPr>
        <p:sp>
          <p:nvSpPr>
            <p:cNvPr id="17629" name="Google Shape;17629;p7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9" name="Google Shape;17639;p75"/>
          <p:cNvGrpSpPr/>
          <p:nvPr/>
        </p:nvGrpSpPr>
        <p:grpSpPr>
          <a:xfrm>
            <a:off x="2493999" y="2927037"/>
            <a:ext cx="370132" cy="328164"/>
            <a:chOff x="2493999" y="2927037"/>
            <a:chExt cx="370132" cy="328164"/>
          </a:xfrm>
        </p:grpSpPr>
        <p:sp>
          <p:nvSpPr>
            <p:cNvPr id="17640" name="Google Shape;17640;p7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2" name="Google Shape;17652;p75"/>
          <p:cNvGrpSpPr/>
          <p:nvPr/>
        </p:nvGrpSpPr>
        <p:grpSpPr>
          <a:xfrm>
            <a:off x="3589417" y="2950696"/>
            <a:ext cx="370315" cy="281028"/>
            <a:chOff x="3589417" y="2950696"/>
            <a:chExt cx="370315" cy="281028"/>
          </a:xfrm>
        </p:grpSpPr>
        <p:sp>
          <p:nvSpPr>
            <p:cNvPr id="17653" name="Google Shape;17653;p7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75"/>
          <p:cNvGrpSpPr/>
          <p:nvPr/>
        </p:nvGrpSpPr>
        <p:grpSpPr>
          <a:xfrm>
            <a:off x="3032711" y="2911718"/>
            <a:ext cx="396125" cy="359062"/>
            <a:chOff x="3032711" y="2911718"/>
            <a:chExt cx="396125" cy="359062"/>
          </a:xfrm>
        </p:grpSpPr>
        <p:sp>
          <p:nvSpPr>
            <p:cNvPr id="17674" name="Google Shape;17674;p7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6" name="Google Shape;17686;p75"/>
          <p:cNvGrpSpPr/>
          <p:nvPr/>
        </p:nvGrpSpPr>
        <p:grpSpPr>
          <a:xfrm>
            <a:off x="7417764" y="1513397"/>
            <a:ext cx="373174" cy="367692"/>
            <a:chOff x="7417764" y="1513397"/>
            <a:chExt cx="373174" cy="367692"/>
          </a:xfrm>
        </p:grpSpPr>
        <p:sp>
          <p:nvSpPr>
            <p:cNvPr id="17687" name="Google Shape;17687;p7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6" name="Google Shape;17706;p75"/>
          <p:cNvGrpSpPr/>
          <p:nvPr/>
        </p:nvGrpSpPr>
        <p:grpSpPr>
          <a:xfrm>
            <a:off x="6871944" y="1514368"/>
            <a:ext cx="370132" cy="365672"/>
            <a:chOff x="6871944" y="1514368"/>
            <a:chExt cx="370132" cy="365672"/>
          </a:xfrm>
        </p:grpSpPr>
        <p:sp>
          <p:nvSpPr>
            <p:cNvPr id="17707" name="Google Shape;17707;p7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5" name="Google Shape;17725;p75"/>
          <p:cNvGrpSpPr/>
          <p:nvPr/>
        </p:nvGrpSpPr>
        <p:grpSpPr>
          <a:xfrm>
            <a:off x="6561931" y="3365261"/>
            <a:ext cx="400375" cy="370184"/>
            <a:chOff x="6561931" y="3365261"/>
            <a:chExt cx="400375" cy="370184"/>
          </a:xfrm>
        </p:grpSpPr>
        <p:sp>
          <p:nvSpPr>
            <p:cNvPr id="17726" name="Google Shape;17726;p7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8" name="Google Shape;17738;p75"/>
          <p:cNvGrpSpPr/>
          <p:nvPr/>
        </p:nvGrpSpPr>
        <p:grpSpPr>
          <a:xfrm>
            <a:off x="1942120" y="1985852"/>
            <a:ext cx="378315" cy="358695"/>
            <a:chOff x="1942120" y="1985852"/>
            <a:chExt cx="378315" cy="358695"/>
          </a:xfrm>
        </p:grpSpPr>
        <p:sp>
          <p:nvSpPr>
            <p:cNvPr id="17739" name="Google Shape;17739;p7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75"/>
          <p:cNvGrpSpPr/>
          <p:nvPr/>
        </p:nvGrpSpPr>
        <p:grpSpPr>
          <a:xfrm>
            <a:off x="1401415" y="2429218"/>
            <a:ext cx="364282" cy="374197"/>
            <a:chOff x="1401415" y="2429218"/>
            <a:chExt cx="364282" cy="374197"/>
          </a:xfrm>
        </p:grpSpPr>
        <p:sp>
          <p:nvSpPr>
            <p:cNvPr id="17760" name="Google Shape;17760;p7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75"/>
          <p:cNvGrpSpPr/>
          <p:nvPr/>
        </p:nvGrpSpPr>
        <p:grpSpPr>
          <a:xfrm>
            <a:off x="7110427" y="3365261"/>
            <a:ext cx="400401" cy="370184"/>
            <a:chOff x="7110427" y="3365261"/>
            <a:chExt cx="400401" cy="370184"/>
          </a:xfrm>
        </p:grpSpPr>
        <p:sp>
          <p:nvSpPr>
            <p:cNvPr id="17776" name="Google Shape;17776;p7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75"/>
          <p:cNvGrpSpPr/>
          <p:nvPr/>
        </p:nvGrpSpPr>
        <p:grpSpPr>
          <a:xfrm>
            <a:off x="7658949" y="3363137"/>
            <a:ext cx="400375" cy="370132"/>
            <a:chOff x="7658949" y="3363137"/>
            <a:chExt cx="400375" cy="370132"/>
          </a:xfrm>
        </p:grpSpPr>
        <p:sp>
          <p:nvSpPr>
            <p:cNvPr id="17784" name="Google Shape;17784;p7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9" name="Google Shape;17789;p75"/>
          <p:cNvGrpSpPr/>
          <p:nvPr/>
        </p:nvGrpSpPr>
        <p:grpSpPr>
          <a:xfrm>
            <a:off x="3304481" y="3379389"/>
            <a:ext cx="356623" cy="370105"/>
            <a:chOff x="3307156" y="3365314"/>
            <a:chExt cx="356623" cy="370105"/>
          </a:xfrm>
        </p:grpSpPr>
        <p:sp>
          <p:nvSpPr>
            <p:cNvPr id="17790" name="Google Shape;17790;p7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5" name="Google Shape;17805;p75"/>
          <p:cNvGrpSpPr/>
          <p:nvPr/>
        </p:nvGrpSpPr>
        <p:grpSpPr>
          <a:xfrm>
            <a:off x="7422407" y="1980107"/>
            <a:ext cx="372807" cy="370079"/>
            <a:chOff x="7422407" y="1980107"/>
            <a:chExt cx="372807" cy="370079"/>
          </a:xfrm>
        </p:grpSpPr>
        <p:sp>
          <p:nvSpPr>
            <p:cNvPr id="17806" name="Google Shape;17806;p7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9" name="Google Shape;17819;p75"/>
          <p:cNvGrpSpPr/>
          <p:nvPr/>
        </p:nvGrpSpPr>
        <p:grpSpPr>
          <a:xfrm>
            <a:off x="6916141" y="2906184"/>
            <a:ext cx="289737" cy="370394"/>
            <a:chOff x="6916141" y="2906184"/>
            <a:chExt cx="289737" cy="370394"/>
          </a:xfrm>
        </p:grpSpPr>
        <p:sp>
          <p:nvSpPr>
            <p:cNvPr id="17820" name="Google Shape;17820;p7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75"/>
          <p:cNvGrpSpPr/>
          <p:nvPr/>
        </p:nvGrpSpPr>
        <p:grpSpPr>
          <a:xfrm>
            <a:off x="7970194" y="2013577"/>
            <a:ext cx="372676" cy="331731"/>
            <a:chOff x="7970194" y="2013577"/>
            <a:chExt cx="372676" cy="331731"/>
          </a:xfrm>
        </p:grpSpPr>
        <p:sp>
          <p:nvSpPr>
            <p:cNvPr id="17842" name="Google Shape;17842;p7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2" name="Google Shape;17852;p75"/>
          <p:cNvGrpSpPr/>
          <p:nvPr/>
        </p:nvGrpSpPr>
        <p:grpSpPr>
          <a:xfrm>
            <a:off x="1416733" y="1512190"/>
            <a:ext cx="332964" cy="370158"/>
            <a:chOff x="1416733" y="1512190"/>
            <a:chExt cx="332964" cy="370158"/>
          </a:xfrm>
        </p:grpSpPr>
        <p:sp>
          <p:nvSpPr>
            <p:cNvPr id="17853" name="Google Shape;17853;p7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2" name="Google Shape;17872;p75"/>
          <p:cNvGrpSpPr/>
          <p:nvPr/>
        </p:nvGrpSpPr>
        <p:grpSpPr>
          <a:xfrm>
            <a:off x="5246366" y="2906105"/>
            <a:ext cx="342852" cy="370079"/>
            <a:chOff x="5246366" y="2906105"/>
            <a:chExt cx="342852" cy="370079"/>
          </a:xfrm>
        </p:grpSpPr>
        <p:sp>
          <p:nvSpPr>
            <p:cNvPr id="17873" name="Google Shape;17873;p7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9" name="Google Shape;17879;p75"/>
          <p:cNvGrpSpPr/>
          <p:nvPr/>
        </p:nvGrpSpPr>
        <p:grpSpPr>
          <a:xfrm>
            <a:off x="849667" y="2434883"/>
            <a:ext cx="371259" cy="366249"/>
            <a:chOff x="849667" y="2434883"/>
            <a:chExt cx="371259" cy="366249"/>
          </a:xfrm>
        </p:grpSpPr>
        <p:sp>
          <p:nvSpPr>
            <p:cNvPr id="17880" name="Google Shape;17880;p7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3" name="Google Shape;17893;p75"/>
          <p:cNvGrpSpPr/>
          <p:nvPr/>
        </p:nvGrpSpPr>
        <p:grpSpPr>
          <a:xfrm>
            <a:off x="4417026" y="3365366"/>
            <a:ext cx="332728" cy="370053"/>
            <a:chOff x="4417026" y="3365366"/>
            <a:chExt cx="332728" cy="370053"/>
          </a:xfrm>
        </p:grpSpPr>
        <p:sp>
          <p:nvSpPr>
            <p:cNvPr id="17894" name="Google Shape;17894;p7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5"/>
          <p:cNvGrpSpPr/>
          <p:nvPr/>
        </p:nvGrpSpPr>
        <p:grpSpPr>
          <a:xfrm>
            <a:off x="2497068" y="1980186"/>
            <a:ext cx="363994" cy="370105"/>
            <a:chOff x="2497068" y="1980186"/>
            <a:chExt cx="363994" cy="370105"/>
          </a:xfrm>
        </p:grpSpPr>
        <p:sp>
          <p:nvSpPr>
            <p:cNvPr id="17913" name="Google Shape;17913;p7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75"/>
          <p:cNvGrpSpPr/>
          <p:nvPr/>
        </p:nvGrpSpPr>
        <p:grpSpPr>
          <a:xfrm>
            <a:off x="5820278" y="2906158"/>
            <a:ext cx="294904" cy="370027"/>
            <a:chOff x="5820278" y="2906158"/>
            <a:chExt cx="294904" cy="370027"/>
          </a:xfrm>
        </p:grpSpPr>
        <p:sp>
          <p:nvSpPr>
            <p:cNvPr id="17935" name="Google Shape;17935;p7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75"/>
          <p:cNvGrpSpPr/>
          <p:nvPr/>
        </p:nvGrpSpPr>
        <p:grpSpPr>
          <a:xfrm>
            <a:off x="4946819" y="3383229"/>
            <a:ext cx="370132" cy="334223"/>
            <a:chOff x="4946819" y="3383229"/>
            <a:chExt cx="370132" cy="334223"/>
          </a:xfrm>
        </p:grpSpPr>
        <p:sp>
          <p:nvSpPr>
            <p:cNvPr id="17943" name="Google Shape;17943;p7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2" name="Google Shape;17952;p75"/>
          <p:cNvGrpSpPr/>
          <p:nvPr/>
        </p:nvGrpSpPr>
        <p:grpSpPr>
          <a:xfrm>
            <a:off x="3038403" y="1539234"/>
            <a:ext cx="375482" cy="316072"/>
            <a:chOff x="3038403" y="1539234"/>
            <a:chExt cx="375482" cy="316072"/>
          </a:xfrm>
        </p:grpSpPr>
        <p:sp>
          <p:nvSpPr>
            <p:cNvPr id="17953" name="Google Shape;17953;p7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54" name="Google Shape;17954;p75"/>
            <p:cNvGrpSpPr/>
            <p:nvPr/>
          </p:nvGrpSpPr>
          <p:grpSpPr>
            <a:xfrm>
              <a:off x="3038403" y="1539234"/>
              <a:ext cx="375482" cy="316072"/>
              <a:chOff x="3038403" y="1539234"/>
              <a:chExt cx="375482" cy="316072"/>
            </a:xfrm>
          </p:grpSpPr>
          <p:sp>
            <p:nvSpPr>
              <p:cNvPr id="17955" name="Google Shape;17955;p7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64" name="Google Shape;17964;p75"/>
          <p:cNvGrpSpPr/>
          <p:nvPr/>
        </p:nvGrpSpPr>
        <p:grpSpPr>
          <a:xfrm>
            <a:off x="6332865" y="2906131"/>
            <a:ext cx="360846" cy="370184"/>
            <a:chOff x="6332865" y="2906131"/>
            <a:chExt cx="360846" cy="370184"/>
          </a:xfrm>
        </p:grpSpPr>
        <p:sp>
          <p:nvSpPr>
            <p:cNvPr id="17965" name="Google Shape;17965;p7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7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6" name="Google Shape;17976;p75"/>
          <p:cNvGrpSpPr/>
          <p:nvPr/>
        </p:nvGrpSpPr>
        <p:grpSpPr>
          <a:xfrm>
            <a:off x="4135079" y="1518066"/>
            <a:ext cx="370132" cy="358223"/>
            <a:chOff x="4135079" y="1518066"/>
            <a:chExt cx="370132" cy="358223"/>
          </a:xfrm>
        </p:grpSpPr>
        <p:sp>
          <p:nvSpPr>
            <p:cNvPr id="17977" name="Google Shape;17977;p7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6" name="Google Shape;17996;p75"/>
          <p:cNvGrpSpPr/>
          <p:nvPr/>
        </p:nvGrpSpPr>
        <p:grpSpPr>
          <a:xfrm>
            <a:off x="6878869" y="1980134"/>
            <a:ext cx="361240" cy="370158"/>
            <a:chOff x="6878869" y="1980134"/>
            <a:chExt cx="361240" cy="370158"/>
          </a:xfrm>
        </p:grpSpPr>
        <p:sp>
          <p:nvSpPr>
            <p:cNvPr id="17997" name="Google Shape;17997;p7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75"/>
          <p:cNvGrpSpPr/>
          <p:nvPr/>
        </p:nvGrpSpPr>
        <p:grpSpPr>
          <a:xfrm>
            <a:off x="2493999" y="2550033"/>
            <a:ext cx="370132" cy="259467"/>
            <a:chOff x="2493999" y="2550033"/>
            <a:chExt cx="370132" cy="259467"/>
          </a:xfrm>
        </p:grpSpPr>
        <p:sp>
          <p:nvSpPr>
            <p:cNvPr id="18011" name="Google Shape;18011;p7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0" name="Google Shape;18030;p75"/>
          <p:cNvGrpSpPr/>
          <p:nvPr/>
        </p:nvGrpSpPr>
        <p:grpSpPr>
          <a:xfrm>
            <a:off x="1699703" y="3365261"/>
            <a:ext cx="281054" cy="370158"/>
            <a:chOff x="1699703" y="3365261"/>
            <a:chExt cx="281054" cy="370158"/>
          </a:xfrm>
        </p:grpSpPr>
        <p:sp>
          <p:nvSpPr>
            <p:cNvPr id="18031" name="Google Shape;18031;p7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75"/>
          <p:cNvGrpSpPr/>
          <p:nvPr/>
        </p:nvGrpSpPr>
        <p:grpSpPr>
          <a:xfrm>
            <a:off x="7966810" y="1519430"/>
            <a:ext cx="369974" cy="355626"/>
            <a:chOff x="7966810" y="1519430"/>
            <a:chExt cx="369974" cy="355626"/>
          </a:xfrm>
        </p:grpSpPr>
        <p:sp>
          <p:nvSpPr>
            <p:cNvPr id="18045" name="Google Shape;18045;p7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1" name="Google Shape;18061;p75"/>
          <p:cNvGrpSpPr/>
          <p:nvPr/>
        </p:nvGrpSpPr>
        <p:grpSpPr>
          <a:xfrm>
            <a:off x="2792628" y="3365340"/>
            <a:ext cx="290445" cy="370079"/>
            <a:chOff x="2792628" y="3365340"/>
            <a:chExt cx="290445" cy="370079"/>
          </a:xfrm>
        </p:grpSpPr>
        <p:sp>
          <p:nvSpPr>
            <p:cNvPr id="18062" name="Google Shape;18062;p7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6" name="Google Shape;18076;p75"/>
          <p:cNvGrpSpPr/>
          <p:nvPr/>
        </p:nvGrpSpPr>
        <p:grpSpPr>
          <a:xfrm>
            <a:off x="1389585" y="1988317"/>
            <a:ext cx="388125" cy="353790"/>
            <a:chOff x="1389585" y="1988317"/>
            <a:chExt cx="388125" cy="353790"/>
          </a:xfrm>
        </p:grpSpPr>
        <p:sp>
          <p:nvSpPr>
            <p:cNvPr id="18077" name="Google Shape;18077;p7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9" name="Google Shape;18099;p75"/>
          <p:cNvGrpSpPr/>
          <p:nvPr/>
        </p:nvGrpSpPr>
        <p:grpSpPr>
          <a:xfrm>
            <a:off x="2492924" y="1512190"/>
            <a:ext cx="370158" cy="370158"/>
            <a:chOff x="2492924" y="1512190"/>
            <a:chExt cx="370158" cy="370158"/>
          </a:xfrm>
        </p:grpSpPr>
        <p:sp>
          <p:nvSpPr>
            <p:cNvPr id="18100" name="Google Shape;18100;p7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2" name="Google Shape;18122;p75"/>
          <p:cNvGrpSpPr/>
          <p:nvPr/>
        </p:nvGrpSpPr>
        <p:grpSpPr>
          <a:xfrm>
            <a:off x="1933569" y="1512243"/>
            <a:ext cx="393975" cy="370105"/>
            <a:chOff x="1933569" y="1512243"/>
            <a:chExt cx="393975" cy="370105"/>
          </a:xfrm>
        </p:grpSpPr>
        <p:sp>
          <p:nvSpPr>
            <p:cNvPr id="18123" name="Google Shape;18123;p7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7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1" name="Google Shape;18151;p75"/>
          <p:cNvGrpSpPr/>
          <p:nvPr/>
        </p:nvGrpSpPr>
        <p:grpSpPr>
          <a:xfrm>
            <a:off x="2236106" y="3365392"/>
            <a:ext cx="306471" cy="370000"/>
            <a:chOff x="2236106" y="3365392"/>
            <a:chExt cx="306471" cy="370000"/>
          </a:xfrm>
        </p:grpSpPr>
        <p:sp>
          <p:nvSpPr>
            <p:cNvPr id="18152" name="Google Shape;18152;p7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7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6" name="Google Shape;18166;p75"/>
          <p:cNvGrpSpPr/>
          <p:nvPr/>
        </p:nvGrpSpPr>
        <p:grpSpPr>
          <a:xfrm>
            <a:off x="5492823" y="3385563"/>
            <a:ext cx="375325" cy="329606"/>
            <a:chOff x="5492823" y="3385563"/>
            <a:chExt cx="375325" cy="329606"/>
          </a:xfrm>
        </p:grpSpPr>
        <p:sp>
          <p:nvSpPr>
            <p:cNvPr id="18167" name="Google Shape;18167;p7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7" name="Google Shape;18187;p75"/>
          <p:cNvGrpSpPr/>
          <p:nvPr/>
        </p:nvGrpSpPr>
        <p:grpSpPr>
          <a:xfrm>
            <a:off x="3041787" y="2001118"/>
            <a:ext cx="370158" cy="328164"/>
            <a:chOff x="3041787" y="2001118"/>
            <a:chExt cx="370158" cy="328164"/>
          </a:xfrm>
        </p:grpSpPr>
        <p:sp>
          <p:nvSpPr>
            <p:cNvPr id="18188" name="Google Shape;18188;p7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7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7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6" name="Google Shape;18206;p75"/>
          <p:cNvGrpSpPr/>
          <p:nvPr/>
        </p:nvGrpSpPr>
        <p:grpSpPr>
          <a:xfrm>
            <a:off x="5779884" y="2039125"/>
            <a:ext cx="372309" cy="328216"/>
            <a:chOff x="5779884" y="2039125"/>
            <a:chExt cx="372309" cy="328216"/>
          </a:xfrm>
        </p:grpSpPr>
        <p:sp>
          <p:nvSpPr>
            <p:cNvPr id="18207" name="Google Shape;18207;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20" name="Google Shape;18220;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24"/>
        <p:cNvGrpSpPr/>
        <p:nvPr/>
      </p:nvGrpSpPr>
      <p:grpSpPr>
        <a:xfrm>
          <a:off x="0" y="0"/>
          <a:ext cx="0" cy="0"/>
          <a:chOff x="0" y="0"/>
          <a:chExt cx="0" cy="0"/>
        </a:xfrm>
      </p:grpSpPr>
      <p:grpSp>
        <p:nvGrpSpPr>
          <p:cNvPr id="18225" name="Google Shape;18225;p76"/>
          <p:cNvGrpSpPr/>
          <p:nvPr/>
        </p:nvGrpSpPr>
        <p:grpSpPr>
          <a:xfrm>
            <a:off x="878066" y="1981993"/>
            <a:ext cx="354610" cy="372358"/>
            <a:chOff x="878066" y="1981993"/>
            <a:chExt cx="354610" cy="372358"/>
          </a:xfrm>
        </p:grpSpPr>
        <p:sp>
          <p:nvSpPr>
            <p:cNvPr id="18226" name="Google Shape;18226;p7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7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0" name="Google Shape;18240;p76"/>
          <p:cNvGrpSpPr/>
          <p:nvPr/>
        </p:nvGrpSpPr>
        <p:grpSpPr>
          <a:xfrm>
            <a:off x="1345794" y="1982386"/>
            <a:ext cx="371650" cy="371624"/>
            <a:chOff x="1345794" y="1982386"/>
            <a:chExt cx="371650" cy="371624"/>
          </a:xfrm>
        </p:grpSpPr>
        <p:sp>
          <p:nvSpPr>
            <p:cNvPr id="18241" name="Google Shape;18241;p7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7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7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7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6"/>
          <p:cNvGrpSpPr/>
          <p:nvPr/>
        </p:nvGrpSpPr>
        <p:grpSpPr>
          <a:xfrm>
            <a:off x="1821465" y="1981993"/>
            <a:ext cx="372410" cy="372410"/>
            <a:chOff x="1821465" y="1981993"/>
            <a:chExt cx="372410" cy="372410"/>
          </a:xfrm>
        </p:grpSpPr>
        <p:sp>
          <p:nvSpPr>
            <p:cNvPr id="18279" name="Google Shape;18279;p7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76"/>
          <p:cNvGrpSpPr/>
          <p:nvPr/>
        </p:nvGrpSpPr>
        <p:grpSpPr>
          <a:xfrm>
            <a:off x="2276348" y="1981809"/>
            <a:ext cx="415901" cy="372699"/>
            <a:chOff x="2276348" y="1981809"/>
            <a:chExt cx="415901" cy="372699"/>
          </a:xfrm>
        </p:grpSpPr>
        <p:sp>
          <p:nvSpPr>
            <p:cNvPr id="18294" name="Google Shape;18294;p7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1" name="Google Shape;18301;p76"/>
          <p:cNvGrpSpPr/>
          <p:nvPr/>
        </p:nvGrpSpPr>
        <p:grpSpPr>
          <a:xfrm>
            <a:off x="2774354" y="2009990"/>
            <a:ext cx="372017" cy="316310"/>
            <a:chOff x="2774354" y="2009990"/>
            <a:chExt cx="372017" cy="316310"/>
          </a:xfrm>
        </p:grpSpPr>
        <p:sp>
          <p:nvSpPr>
            <p:cNvPr id="18302" name="Google Shape;18302;p7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7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8" name="Google Shape;18328;p76"/>
          <p:cNvGrpSpPr/>
          <p:nvPr/>
        </p:nvGrpSpPr>
        <p:grpSpPr>
          <a:xfrm>
            <a:off x="3722682" y="1981993"/>
            <a:ext cx="375818" cy="372043"/>
            <a:chOff x="3722682" y="1981993"/>
            <a:chExt cx="375818" cy="372043"/>
          </a:xfrm>
        </p:grpSpPr>
        <p:sp>
          <p:nvSpPr>
            <p:cNvPr id="18329" name="Google Shape;18329;p7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4" name="Google Shape;18344;p76"/>
          <p:cNvGrpSpPr/>
          <p:nvPr/>
        </p:nvGrpSpPr>
        <p:grpSpPr>
          <a:xfrm>
            <a:off x="4201394" y="1981809"/>
            <a:ext cx="373538" cy="372305"/>
            <a:chOff x="4201394" y="1981809"/>
            <a:chExt cx="373538" cy="372305"/>
          </a:xfrm>
        </p:grpSpPr>
        <p:sp>
          <p:nvSpPr>
            <p:cNvPr id="18345" name="Google Shape;18345;p7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1" name="Google Shape;18361;p76"/>
          <p:cNvGrpSpPr/>
          <p:nvPr/>
        </p:nvGrpSpPr>
        <p:grpSpPr>
          <a:xfrm>
            <a:off x="4659658" y="1500266"/>
            <a:ext cx="422743" cy="377784"/>
            <a:chOff x="4659658" y="1500266"/>
            <a:chExt cx="422743" cy="377784"/>
          </a:xfrm>
        </p:grpSpPr>
        <p:sp>
          <p:nvSpPr>
            <p:cNvPr id="18362" name="Google Shape;18362;p7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9" name="Google Shape;18379;p76"/>
          <p:cNvGrpSpPr/>
          <p:nvPr/>
        </p:nvGrpSpPr>
        <p:grpSpPr>
          <a:xfrm>
            <a:off x="5211406" y="1513504"/>
            <a:ext cx="260394" cy="351202"/>
            <a:chOff x="5211406" y="1513504"/>
            <a:chExt cx="260394" cy="351202"/>
          </a:xfrm>
        </p:grpSpPr>
        <p:sp>
          <p:nvSpPr>
            <p:cNvPr id="18380" name="Google Shape;18380;p7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3" name="Google Shape;18393;p76"/>
          <p:cNvGrpSpPr/>
          <p:nvPr/>
        </p:nvGrpSpPr>
        <p:grpSpPr>
          <a:xfrm>
            <a:off x="5632602" y="1513216"/>
            <a:ext cx="366722" cy="351779"/>
            <a:chOff x="5632602" y="1513216"/>
            <a:chExt cx="366722" cy="351779"/>
          </a:xfrm>
        </p:grpSpPr>
        <p:sp>
          <p:nvSpPr>
            <p:cNvPr id="18394" name="Google Shape;18394;p7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76"/>
          <p:cNvGrpSpPr/>
          <p:nvPr/>
        </p:nvGrpSpPr>
        <p:grpSpPr>
          <a:xfrm>
            <a:off x="6089372" y="1527136"/>
            <a:ext cx="401902" cy="323965"/>
            <a:chOff x="6089372" y="1527136"/>
            <a:chExt cx="401902" cy="323965"/>
          </a:xfrm>
        </p:grpSpPr>
        <p:sp>
          <p:nvSpPr>
            <p:cNvPr id="18403" name="Google Shape;18403;p7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76"/>
          <p:cNvGrpSpPr/>
          <p:nvPr/>
        </p:nvGrpSpPr>
        <p:grpSpPr>
          <a:xfrm>
            <a:off x="6579435" y="1527897"/>
            <a:ext cx="370103" cy="322445"/>
            <a:chOff x="6579435" y="1527897"/>
            <a:chExt cx="370103" cy="322445"/>
          </a:xfrm>
        </p:grpSpPr>
        <p:sp>
          <p:nvSpPr>
            <p:cNvPr id="18434" name="Google Shape;18434;p7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76"/>
          <p:cNvGrpSpPr/>
          <p:nvPr/>
        </p:nvGrpSpPr>
        <p:grpSpPr>
          <a:xfrm>
            <a:off x="6988887" y="1538854"/>
            <a:ext cx="499920" cy="300136"/>
            <a:chOff x="6988887" y="1538854"/>
            <a:chExt cx="499920" cy="300136"/>
          </a:xfrm>
        </p:grpSpPr>
        <p:sp>
          <p:nvSpPr>
            <p:cNvPr id="18456" name="Google Shape;18456;p7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76"/>
          <p:cNvGrpSpPr/>
          <p:nvPr/>
        </p:nvGrpSpPr>
        <p:grpSpPr>
          <a:xfrm>
            <a:off x="8050359" y="1520687"/>
            <a:ext cx="279321" cy="336837"/>
            <a:chOff x="8050359" y="1520687"/>
            <a:chExt cx="279321" cy="336837"/>
          </a:xfrm>
        </p:grpSpPr>
        <p:sp>
          <p:nvSpPr>
            <p:cNvPr id="18470" name="Google Shape;18470;p7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7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3" name="Google Shape;18483;p76"/>
          <p:cNvGrpSpPr/>
          <p:nvPr/>
        </p:nvGrpSpPr>
        <p:grpSpPr>
          <a:xfrm>
            <a:off x="6093907" y="2461832"/>
            <a:ext cx="364441" cy="339091"/>
            <a:chOff x="6093907" y="2461832"/>
            <a:chExt cx="364441" cy="339091"/>
          </a:xfrm>
        </p:grpSpPr>
        <p:sp>
          <p:nvSpPr>
            <p:cNvPr id="18484" name="Google Shape;18484;p7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7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76"/>
          <p:cNvGrpSpPr/>
          <p:nvPr/>
        </p:nvGrpSpPr>
        <p:grpSpPr>
          <a:xfrm>
            <a:off x="4676331" y="1980866"/>
            <a:ext cx="377680" cy="377680"/>
            <a:chOff x="4676331" y="1980866"/>
            <a:chExt cx="377680" cy="377680"/>
          </a:xfrm>
        </p:grpSpPr>
        <p:sp>
          <p:nvSpPr>
            <p:cNvPr id="18495" name="Google Shape;18495;p7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6"/>
          <p:cNvGrpSpPr/>
          <p:nvPr/>
        </p:nvGrpSpPr>
        <p:grpSpPr>
          <a:xfrm>
            <a:off x="7526242" y="1522968"/>
            <a:ext cx="357651" cy="332275"/>
            <a:chOff x="7526242" y="1522968"/>
            <a:chExt cx="357651" cy="332275"/>
          </a:xfrm>
        </p:grpSpPr>
        <p:sp>
          <p:nvSpPr>
            <p:cNvPr id="18515" name="Google Shape;18515;p7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7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1" name="Google Shape;18531;p76"/>
          <p:cNvGrpSpPr/>
          <p:nvPr/>
        </p:nvGrpSpPr>
        <p:grpSpPr>
          <a:xfrm>
            <a:off x="3250786" y="1982386"/>
            <a:ext cx="371650" cy="371624"/>
            <a:chOff x="3250786" y="1982386"/>
            <a:chExt cx="371650" cy="371624"/>
          </a:xfrm>
        </p:grpSpPr>
        <p:sp>
          <p:nvSpPr>
            <p:cNvPr id="18532" name="Google Shape;18532;p7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7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2" name="Google Shape;18562;p76"/>
          <p:cNvGrpSpPr/>
          <p:nvPr/>
        </p:nvGrpSpPr>
        <p:grpSpPr>
          <a:xfrm>
            <a:off x="1342386" y="2916322"/>
            <a:ext cx="373538" cy="331515"/>
            <a:chOff x="1342386" y="2916322"/>
            <a:chExt cx="373538" cy="331515"/>
          </a:xfrm>
        </p:grpSpPr>
        <p:sp>
          <p:nvSpPr>
            <p:cNvPr id="18563" name="Google Shape;18563;p7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7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76"/>
          <p:cNvGrpSpPr/>
          <p:nvPr/>
        </p:nvGrpSpPr>
        <p:grpSpPr>
          <a:xfrm>
            <a:off x="2294122" y="2946600"/>
            <a:ext cx="373931" cy="271351"/>
            <a:chOff x="2294122" y="2946600"/>
            <a:chExt cx="373931" cy="271351"/>
          </a:xfrm>
        </p:grpSpPr>
        <p:sp>
          <p:nvSpPr>
            <p:cNvPr id="18575" name="Google Shape;18575;p7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5" name="Google Shape;18605;p76"/>
          <p:cNvGrpSpPr/>
          <p:nvPr/>
        </p:nvGrpSpPr>
        <p:grpSpPr>
          <a:xfrm>
            <a:off x="2769819" y="2907251"/>
            <a:ext cx="373905" cy="349682"/>
            <a:chOff x="2769819" y="2907251"/>
            <a:chExt cx="373905" cy="349682"/>
          </a:xfrm>
        </p:grpSpPr>
        <p:sp>
          <p:nvSpPr>
            <p:cNvPr id="18606" name="Google Shape;18606;p7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3" name="Google Shape;18623;p76"/>
          <p:cNvGrpSpPr/>
          <p:nvPr/>
        </p:nvGrpSpPr>
        <p:grpSpPr>
          <a:xfrm>
            <a:off x="3246251" y="2895245"/>
            <a:ext cx="375792" cy="373800"/>
            <a:chOff x="3246251" y="2895245"/>
            <a:chExt cx="375792" cy="373800"/>
          </a:xfrm>
        </p:grpSpPr>
        <p:sp>
          <p:nvSpPr>
            <p:cNvPr id="18624" name="Google Shape;18624;p7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6"/>
          <p:cNvGrpSpPr/>
          <p:nvPr/>
        </p:nvGrpSpPr>
        <p:grpSpPr>
          <a:xfrm>
            <a:off x="3791182" y="2895454"/>
            <a:ext cx="234650" cy="373590"/>
            <a:chOff x="3791182" y="2895454"/>
            <a:chExt cx="234650" cy="373590"/>
          </a:xfrm>
        </p:grpSpPr>
        <p:sp>
          <p:nvSpPr>
            <p:cNvPr id="18639" name="Google Shape;18639;p7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8" name="Google Shape;18648;p76"/>
          <p:cNvGrpSpPr/>
          <p:nvPr/>
        </p:nvGrpSpPr>
        <p:grpSpPr>
          <a:xfrm>
            <a:off x="7042995" y="2489463"/>
            <a:ext cx="364441" cy="256225"/>
            <a:chOff x="7042995" y="2489463"/>
            <a:chExt cx="364441" cy="256225"/>
          </a:xfrm>
        </p:grpSpPr>
        <p:sp>
          <p:nvSpPr>
            <p:cNvPr id="18649" name="Google Shape;18649;p7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8" name="Google Shape;18658;p76"/>
          <p:cNvGrpSpPr/>
          <p:nvPr/>
        </p:nvGrpSpPr>
        <p:grpSpPr>
          <a:xfrm>
            <a:off x="7517172" y="2437007"/>
            <a:ext cx="364284" cy="361243"/>
            <a:chOff x="7517172" y="2437007"/>
            <a:chExt cx="364284" cy="361243"/>
          </a:xfrm>
        </p:grpSpPr>
        <p:sp>
          <p:nvSpPr>
            <p:cNvPr id="18659" name="Google Shape;18659;p7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0" name="Google Shape;18680;p76"/>
          <p:cNvGrpSpPr/>
          <p:nvPr/>
        </p:nvGrpSpPr>
        <p:grpSpPr>
          <a:xfrm>
            <a:off x="8006475" y="2436954"/>
            <a:ext cx="335290" cy="361321"/>
            <a:chOff x="8006475" y="2436954"/>
            <a:chExt cx="335290" cy="361321"/>
          </a:xfrm>
        </p:grpSpPr>
        <p:sp>
          <p:nvSpPr>
            <p:cNvPr id="18681" name="Google Shape;18681;p7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0" name="Google Shape;18700;p76"/>
          <p:cNvGrpSpPr/>
          <p:nvPr/>
        </p:nvGrpSpPr>
        <p:grpSpPr>
          <a:xfrm>
            <a:off x="5596661" y="2909139"/>
            <a:ext cx="394326" cy="349682"/>
            <a:chOff x="5596661" y="2909139"/>
            <a:chExt cx="394326" cy="349682"/>
          </a:xfrm>
        </p:grpSpPr>
        <p:sp>
          <p:nvSpPr>
            <p:cNvPr id="18701" name="Google Shape;18701;p7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76"/>
          <p:cNvGrpSpPr/>
          <p:nvPr/>
        </p:nvGrpSpPr>
        <p:grpSpPr>
          <a:xfrm>
            <a:off x="874658" y="2914408"/>
            <a:ext cx="356891" cy="335709"/>
            <a:chOff x="874658" y="2914408"/>
            <a:chExt cx="356891" cy="335709"/>
          </a:xfrm>
        </p:grpSpPr>
        <p:sp>
          <p:nvSpPr>
            <p:cNvPr id="18718" name="Google Shape;18718;p7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6"/>
          <p:cNvGrpSpPr/>
          <p:nvPr/>
        </p:nvGrpSpPr>
        <p:grpSpPr>
          <a:xfrm>
            <a:off x="4230912" y="2929193"/>
            <a:ext cx="308813" cy="306165"/>
            <a:chOff x="4230912" y="2929193"/>
            <a:chExt cx="308813" cy="306165"/>
          </a:xfrm>
        </p:grpSpPr>
        <p:sp>
          <p:nvSpPr>
            <p:cNvPr id="18739" name="Google Shape;18739;p7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4" name="Google Shape;18754;p76"/>
          <p:cNvGrpSpPr/>
          <p:nvPr/>
        </p:nvGrpSpPr>
        <p:grpSpPr>
          <a:xfrm>
            <a:off x="4627886" y="3401089"/>
            <a:ext cx="409111" cy="267944"/>
            <a:chOff x="4627886" y="3401089"/>
            <a:chExt cx="409111" cy="267944"/>
          </a:xfrm>
        </p:grpSpPr>
        <p:sp>
          <p:nvSpPr>
            <p:cNvPr id="18755" name="Google Shape;18755;p7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6" name="Google Shape;18766;p76"/>
          <p:cNvGrpSpPr/>
          <p:nvPr/>
        </p:nvGrpSpPr>
        <p:grpSpPr>
          <a:xfrm>
            <a:off x="4652476" y="2898915"/>
            <a:ext cx="386016" cy="384495"/>
            <a:chOff x="4652476" y="2898915"/>
            <a:chExt cx="386016" cy="384495"/>
          </a:xfrm>
        </p:grpSpPr>
        <p:sp>
          <p:nvSpPr>
            <p:cNvPr id="18767" name="Google Shape;18767;p7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6" name="Google Shape;18776;p76"/>
          <p:cNvGrpSpPr/>
          <p:nvPr/>
        </p:nvGrpSpPr>
        <p:grpSpPr>
          <a:xfrm>
            <a:off x="5156931" y="2922194"/>
            <a:ext cx="324699" cy="347611"/>
            <a:chOff x="5156931" y="2922194"/>
            <a:chExt cx="324699" cy="347611"/>
          </a:xfrm>
        </p:grpSpPr>
        <p:sp>
          <p:nvSpPr>
            <p:cNvPr id="18777" name="Google Shape;18777;p7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3" name="Google Shape;18793;p76"/>
          <p:cNvGrpSpPr/>
          <p:nvPr/>
        </p:nvGrpSpPr>
        <p:grpSpPr>
          <a:xfrm>
            <a:off x="6086331" y="2905337"/>
            <a:ext cx="364441" cy="364834"/>
            <a:chOff x="6086331" y="2905337"/>
            <a:chExt cx="364441" cy="364834"/>
          </a:xfrm>
        </p:grpSpPr>
        <p:sp>
          <p:nvSpPr>
            <p:cNvPr id="18794" name="Google Shape;18794;p7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76"/>
          <p:cNvGrpSpPr/>
          <p:nvPr/>
        </p:nvGrpSpPr>
        <p:grpSpPr>
          <a:xfrm>
            <a:off x="6554059" y="2907251"/>
            <a:ext cx="377706" cy="377680"/>
            <a:chOff x="6554059" y="2907251"/>
            <a:chExt cx="377706" cy="377680"/>
          </a:xfrm>
        </p:grpSpPr>
        <p:sp>
          <p:nvSpPr>
            <p:cNvPr id="18801" name="Google Shape;18801;p7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2" name="Google Shape;18822;p76"/>
          <p:cNvGrpSpPr/>
          <p:nvPr/>
        </p:nvGrpSpPr>
        <p:grpSpPr>
          <a:xfrm>
            <a:off x="7491796" y="2945446"/>
            <a:ext cx="400801" cy="317542"/>
            <a:chOff x="7491796" y="2945446"/>
            <a:chExt cx="400801" cy="317542"/>
          </a:xfrm>
        </p:grpSpPr>
        <p:sp>
          <p:nvSpPr>
            <p:cNvPr id="18823" name="Google Shape;18823;p7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7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7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76"/>
          <p:cNvGrpSpPr/>
          <p:nvPr/>
        </p:nvGrpSpPr>
        <p:grpSpPr>
          <a:xfrm>
            <a:off x="7045643" y="2907723"/>
            <a:ext cx="345304" cy="365857"/>
            <a:chOff x="7045643" y="2907723"/>
            <a:chExt cx="345304" cy="365857"/>
          </a:xfrm>
        </p:grpSpPr>
        <p:sp>
          <p:nvSpPr>
            <p:cNvPr id="18846" name="Google Shape;18846;p7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5" name="Google Shape;18865;p76"/>
          <p:cNvGrpSpPr/>
          <p:nvPr/>
        </p:nvGrpSpPr>
        <p:grpSpPr>
          <a:xfrm>
            <a:off x="7992843" y="2907251"/>
            <a:ext cx="347794" cy="366328"/>
            <a:chOff x="7992843" y="2907251"/>
            <a:chExt cx="347794" cy="366328"/>
          </a:xfrm>
        </p:grpSpPr>
        <p:sp>
          <p:nvSpPr>
            <p:cNvPr id="18866" name="Google Shape;18866;p7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9" name="Google Shape;18899;p76"/>
          <p:cNvGrpSpPr/>
          <p:nvPr/>
        </p:nvGrpSpPr>
        <p:grpSpPr>
          <a:xfrm>
            <a:off x="873898" y="1512377"/>
            <a:ext cx="398127" cy="353457"/>
            <a:chOff x="873898" y="1512377"/>
            <a:chExt cx="398127" cy="353457"/>
          </a:xfrm>
        </p:grpSpPr>
        <p:sp>
          <p:nvSpPr>
            <p:cNvPr id="18900" name="Google Shape;18900;p7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76"/>
          <p:cNvGrpSpPr/>
          <p:nvPr/>
        </p:nvGrpSpPr>
        <p:grpSpPr>
          <a:xfrm>
            <a:off x="1424125" y="1515680"/>
            <a:ext cx="246762" cy="347139"/>
            <a:chOff x="1424125" y="1515680"/>
            <a:chExt cx="246762" cy="347139"/>
          </a:xfrm>
        </p:grpSpPr>
        <p:sp>
          <p:nvSpPr>
            <p:cNvPr id="18920" name="Google Shape;18920;p7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76"/>
          <p:cNvGrpSpPr/>
          <p:nvPr/>
        </p:nvGrpSpPr>
        <p:grpSpPr>
          <a:xfrm>
            <a:off x="2319498" y="1512744"/>
            <a:ext cx="352697" cy="352723"/>
            <a:chOff x="2319498" y="1512744"/>
            <a:chExt cx="352697" cy="352723"/>
          </a:xfrm>
        </p:grpSpPr>
        <p:sp>
          <p:nvSpPr>
            <p:cNvPr id="18941" name="Google Shape;18941;p7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76"/>
          <p:cNvGrpSpPr/>
          <p:nvPr/>
        </p:nvGrpSpPr>
        <p:grpSpPr>
          <a:xfrm>
            <a:off x="4236601" y="1512666"/>
            <a:ext cx="312981" cy="352697"/>
            <a:chOff x="4236601" y="1512666"/>
            <a:chExt cx="312981" cy="352697"/>
          </a:xfrm>
        </p:grpSpPr>
        <p:sp>
          <p:nvSpPr>
            <p:cNvPr id="18961" name="Google Shape;18961;p7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5" name="Google Shape;18975;p76"/>
          <p:cNvGrpSpPr/>
          <p:nvPr/>
        </p:nvGrpSpPr>
        <p:grpSpPr>
          <a:xfrm>
            <a:off x="849675" y="3347716"/>
            <a:ext cx="346300" cy="375818"/>
            <a:chOff x="849675" y="3347716"/>
            <a:chExt cx="346300" cy="375818"/>
          </a:xfrm>
        </p:grpSpPr>
        <p:sp>
          <p:nvSpPr>
            <p:cNvPr id="18976" name="Google Shape;18976;p7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76"/>
          <p:cNvGrpSpPr/>
          <p:nvPr/>
        </p:nvGrpSpPr>
        <p:grpSpPr>
          <a:xfrm>
            <a:off x="1324219" y="3399202"/>
            <a:ext cx="376578" cy="272846"/>
            <a:chOff x="1324219" y="3399202"/>
            <a:chExt cx="376578" cy="272846"/>
          </a:xfrm>
        </p:grpSpPr>
        <p:sp>
          <p:nvSpPr>
            <p:cNvPr id="18994" name="Google Shape;18994;p7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7" name="Google Shape;19027;p76"/>
          <p:cNvGrpSpPr/>
          <p:nvPr/>
        </p:nvGrpSpPr>
        <p:grpSpPr>
          <a:xfrm>
            <a:off x="1798763" y="3395401"/>
            <a:ext cx="376185" cy="280448"/>
            <a:chOff x="1798763" y="3395401"/>
            <a:chExt cx="376185" cy="280448"/>
          </a:xfrm>
        </p:grpSpPr>
        <p:sp>
          <p:nvSpPr>
            <p:cNvPr id="19028" name="Google Shape;19028;p7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76"/>
          <p:cNvGrpSpPr/>
          <p:nvPr/>
        </p:nvGrpSpPr>
        <p:grpSpPr>
          <a:xfrm>
            <a:off x="2273307" y="3378754"/>
            <a:ext cx="375818" cy="313374"/>
            <a:chOff x="2273307" y="3378754"/>
            <a:chExt cx="375818" cy="313374"/>
          </a:xfrm>
        </p:grpSpPr>
        <p:sp>
          <p:nvSpPr>
            <p:cNvPr id="19060" name="Google Shape;19060;p7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7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7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76"/>
          <p:cNvGrpSpPr/>
          <p:nvPr/>
        </p:nvGrpSpPr>
        <p:grpSpPr>
          <a:xfrm>
            <a:off x="2747484" y="3359460"/>
            <a:ext cx="377706" cy="352330"/>
            <a:chOff x="2747484" y="3359460"/>
            <a:chExt cx="377706" cy="352330"/>
          </a:xfrm>
        </p:grpSpPr>
        <p:sp>
          <p:nvSpPr>
            <p:cNvPr id="19145" name="Google Shape;19145;p7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7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76"/>
          <p:cNvGrpSpPr/>
          <p:nvPr/>
        </p:nvGrpSpPr>
        <p:grpSpPr>
          <a:xfrm>
            <a:off x="3696205" y="3371938"/>
            <a:ext cx="375792" cy="327373"/>
            <a:chOff x="3696205" y="3371938"/>
            <a:chExt cx="375792" cy="327373"/>
          </a:xfrm>
        </p:grpSpPr>
        <p:sp>
          <p:nvSpPr>
            <p:cNvPr id="19161" name="Google Shape;19161;p7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4" name="Google Shape;19184;p76"/>
          <p:cNvGrpSpPr/>
          <p:nvPr/>
        </p:nvGrpSpPr>
        <p:grpSpPr>
          <a:xfrm>
            <a:off x="6567324" y="2436849"/>
            <a:ext cx="366722" cy="342892"/>
            <a:chOff x="6567324" y="2436849"/>
            <a:chExt cx="366722" cy="342892"/>
          </a:xfrm>
        </p:grpSpPr>
        <p:sp>
          <p:nvSpPr>
            <p:cNvPr id="19185" name="Google Shape;19185;p7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7" name="Google Shape;19197;p76"/>
          <p:cNvGrpSpPr/>
          <p:nvPr/>
        </p:nvGrpSpPr>
        <p:grpSpPr>
          <a:xfrm>
            <a:off x="4208970" y="3361347"/>
            <a:ext cx="299349" cy="348188"/>
            <a:chOff x="4208970" y="3361347"/>
            <a:chExt cx="299349" cy="348188"/>
          </a:xfrm>
        </p:grpSpPr>
        <p:sp>
          <p:nvSpPr>
            <p:cNvPr id="19198" name="Google Shape;19198;p7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2" name="Google Shape;19212;p76"/>
          <p:cNvGrpSpPr/>
          <p:nvPr/>
        </p:nvGrpSpPr>
        <p:grpSpPr>
          <a:xfrm>
            <a:off x="2786833" y="1512351"/>
            <a:ext cx="366722" cy="353667"/>
            <a:chOff x="2786833" y="1512351"/>
            <a:chExt cx="366722" cy="353667"/>
          </a:xfrm>
        </p:grpSpPr>
        <p:sp>
          <p:nvSpPr>
            <p:cNvPr id="19213" name="Google Shape;19213;p7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7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3" name="Google Shape;19233;p76"/>
          <p:cNvGrpSpPr/>
          <p:nvPr/>
        </p:nvGrpSpPr>
        <p:grpSpPr>
          <a:xfrm>
            <a:off x="1845321" y="1512744"/>
            <a:ext cx="352723" cy="353090"/>
            <a:chOff x="1845321" y="1512744"/>
            <a:chExt cx="352723" cy="353090"/>
          </a:xfrm>
        </p:grpSpPr>
        <p:sp>
          <p:nvSpPr>
            <p:cNvPr id="19234" name="Google Shape;19234;p7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5" name="Google Shape;19245;p76"/>
          <p:cNvGrpSpPr/>
          <p:nvPr/>
        </p:nvGrpSpPr>
        <p:grpSpPr>
          <a:xfrm>
            <a:off x="3214452" y="3340533"/>
            <a:ext cx="392465" cy="389896"/>
            <a:chOff x="3214452" y="3340533"/>
            <a:chExt cx="392465" cy="389896"/>
          </a:xfrm>
        </p:grpSpPr>
        <p:sp>
          <p:nvSpPr>
            <p:cNvPr id="19246" name="Google Shape;19246;p7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76"/>
          <p:cNvGrpSpPr/>
          <p:nvPr/>
        </p:nvGrpSpPr>
        <p:grpSpPr>
          <a:xfrm>
            <a:off x="3327229" y="1499899"/>
            <a:ext cx="234650" cy="378440"/>
            <a:chOff x="3327229" y="1499899"/>
            <a:chExt cx="234650" cy="378440"/>
          </a:xfrm>
        </p:grpSpPr>
        <p:sp>
          <p:nvSpPr>
            <p:cNvPr id="19272" name="Google Shape;19272;p7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3" name="Google Shape;19293;p76"/>
          <p:cNvGrpSpPr/>
          <p:nvPr/>
        </p:nvGrpSpPr>
        <p:grpSpPr>
          <a:xfrm>
            <a:off x="3735553" y="1530151"/>
            <a:ext cx="366722" cy="317962"/>
            <a:chOff x="3735553" y="1530151"/>
            <a:chExt cx="366722" cy="317962"/>
          </a:xfrm>
        </p:grpSpPr>
        <p:sp>
          <p:nvSpPr>
            <p:cNvPr id="19294" name="Google Shape;19294;p7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6" name="Google Shape;19306;p76"/>
          <p:cNvGrpSpPr/>
          <p:nvPr/>
        </p:nvGrpSpPr>
        <p:grpSpPr>
          <a:xfrm>
            <a:off x="866322" y="2469775"/>
            <a:ext cx="379226" cy="322733"/>
            <a:chOff x="866322" y="2469775"/>
            <a:chExt cx="379226" cy="322733"/>
          </a:xfrm>
        </p:grpSpPr>
        <p:sp>
          <p:nvSpPr>
            <p:cNvPr id="19307" name="Google Shape;19307;p7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6"/>
          <p:cNvGrpSpPr/>
          <p:nvPr/>
        </p:nvGrpSpPr>
        <p:grpSpPr>
          <a:xfrm>
            <a:off x="1328387" y="2500814"/>
            <a:ext cx="404183" cy="289151"/>
            <a:chOff x="1328387" y="2500814"/>
            <a:chExt cx="404183" cy="289151"/>
          </a:xfrm>
        </p:grpSpPr>
        <p:sp>
          <p:nvSpPr>
            <p:cNvPr id="19334" name="Google Shape;19334;p7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3" name="Google Shape;19363;p76"/>
          <p:cNvGrpSpPr/>
          <p:nvPr/>
        </p:nvGrpSpPr>
        <p:grpSpPr>
          <a:xfrm>
            <a:off x="1821465" y="2495702"/>
            <a:ext cx="365988" cy="270801"/>
            <a:chOff x="1821465" y="2495702"/>
            <a:chExt cx="365988" cy="270801"/>
          </a:xfrm>
        </p:grpSpPr>
        <p:sp>
          <p:nvSpPr>
            <p:cNvPr id="19364" name="Google Shape;19364;p7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1" name="Google Shape;19371;p76"/>
          <p:cNvGrpSpPr/>
          <p:nvPr/>
        </p:nvGrpSpPr>
        <p:grpSpPr>
          <a:xfrm>
            <a:off x="3725723" y="2455776"/>
            <a:ext cx="354977" cy="351202"/>
            <a:chOff x="3725723" y="2455776"/>
            <a:chExt cx="354977" cy="351202"/>
          </a:xfrm>
        </p:grpSpPr>
        <p:sp>
          <p:nvSpPr>
            <p:cNvPr id="19372" name="Google Shape;19372;p7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7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5" name="Google Shape;19385;p76"/>
          <p:cNvGrpSpPr/>
          <p:nvPr/>
        </p:nvGrpSpPr>
        <p:grpSpPr>
          <a:xfrm>
            <a:off x="5226165" y="1977641"/>
            <a:ext cx="230482" cy="388847"/>
            <a:chOff x="5226165" y="1977641"/>
            <a:chExt cx="230482" cy="388847"/>
          </a:xfrm>
        </p:grpSpPr>
        <p:sp>
          <p:nvSpPr>
            <p:cNvPr id="19386" name="Google Shape;19386;p7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7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7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8" name="Google Shape;19398;p76"/>
          <p:cNvGrpSpPr/>
          <p:nvPr/>
        </p:nvGrpSpPr>
        <p:grpSpPr>
          <a:xfrm>
            <a:off x="5632602" y="2025510"/>
            <a:ext cx="370130" cy="287264"/>
            <a:chOff x="5632602" y="2025510"/>
            <a:chExt cx="370130" cy="287264"/>
          </a:xfrm>
        </p:grpSpPr>
        <p:sp>
          <p:nvSpPr>
            <p:cNvPr id="19399" name="Google Shape;19399;p7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7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7" name="Google Shape;19417;p76"/>
          <p:cNvGrpSpPr/>
          <p:nvPr/>
        </p:nvGrpSpPr>
        <p:grpSpPr>
          <a:xfrm>
            <a:off x="4212378" y="2456537"/>
            <a:ext cx="331515" cy="330021"/>
            <a:chOff x="4212378" y="2456537"/>
            <a:chExt cx="331515" cy="330021"/>
          </a:xfrm>
        </p:grpSpPr>
        <p:sp>
          <p:nvSpPr>
            <p:cNvPr id="19418" name="Google Shape;19418;p7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7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7" name="Google Shape;19427;p76"/>
          <p:cNvGrpSpPr/>
          <p:nvPr/>
        </p:nvGrpSpPr>
        <p:grpSpPr>
          <a:xfrm>
            <a:off x="6176013" y="1977825"/>
            <a:ext cx="235411" cy="347427"/>
            <a:chOff x="6176013" y="1977825"/>
            <a:chExt cx="235411" cy="347427"/>
          </a:xfrm>
        </p:grpSpPr>
        <p:sp>
          <p:nvSpPr>
            <p:cNvPr id="19428" name="Google Shape;19428;p7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7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7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7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5" name="Google Shape;19445;p76"/>
          <p:cNvGrpSpPr/>
          <p:nvPr/>
        </p:nvGrpSpPr>
        <p:grpSpPr>
          <a:xfrm>
            <a:off x="6652077" y="1977458"/>
            <a:ext cx="235778" cy="347794"/>
            <a:chOff x="6652077" y="1977458"/>
            <a:chExt cx="235778" cy="347794"/>
          </a:xfrm>
        </p:grpSpPr>
        <p:sp>
          <p:nvSpPr>
            <p:cNvPr id="19446" name="Google Shape;19446;p7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7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7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2" name="Google Shape;19462;p76"/>
          <p:cNvGrpSpPr/>
          <p:nvPr/>
        </p:nvGrpSpPr>
        <p:grpSpPr>
          <a:xfrm>
            <a:off x="7072513" y="1997512"/>
            <a:ext cx="394352" cy="308052"/>
            <a:chOff x="7072513" y="1997512"/>
            <a:chExt cx="394352" cy="308052"/>
          </a:xfrm>
        </p:grpSpPr>
        <p:sp>
          <p:nvSpPr>
            <p:cNvPr id="19463" name="Google Shape;19463;p7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7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4" name="Google Shape;19474;p76"/>
          <p:cNvGrpSpPr/>
          <p:nvPr/>
        </p:nvGrpSpPr>
        <p:grpSpPr>
          <a:xfrm>
            <a:off x="7576208" y="1977825"/>
            <a:ext cx="292533" cy="347454"/>
            <a:chOff x="7576208" y="1977825"/>
            <a:chExt cx="292533" cy="347454"/>
          </a:xfrm>
        </p:grpSpPr>
        <p:sp>
          <p:nvSpPr>
            <p:cNvPr id="19475" name="Google Shape;19475;p7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7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7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7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7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6"/>
          <p:cNvGrpSpPr/>
          <p:nvPr/>
        </p:nvGrpSpPr>
        <p:grpSpPr>
          <a:xfrm>
            <a:off x="8023882" y="1977458"/>
            <a:ext cx="320557" cy="347794"/>
            <a:chOff x="8023882" y="1977458"/>
            <a:chExt cx="320557" cy="347794"/>
          </a:xfrm>
        </p:grpSpPr>
        <p:sp>
          <p:nvSpPr>
            <p:cNvPr id="19489" name="Google Shape;19489;p7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7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7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7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7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7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9" name="Google Shape;19529;p76"/>
          <p:cNvGrpSpPr/>
          <p:nvPr/>
        </p:nvGrpSpPr>
        <p:grpSpPr>
          <a:xfrm>
            <a:off x="5627674" y="2444819"/>
            <a:ext cx="345147" cy="342630"/>
            <a:chOff x="5627674" y="2444819"/>
            <a:chExt cx="345147" cy="342630"/>
          </a:xfrm>
        </p:grpSpPr>
        <p:sp>
          <p:nvSpPr>
            <p:cNvPr id="19530" name="Google Shape;19530;p7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5" name="Google Shape;19535;p76"/>
          <p:cNvGrpSpPr/>
          <p:nvPr/>
        </p:nvGrpSpPr>
        <p:grpSpPr>
          <a:xfrm>
            <a:off x="4653996" y="2440257"/>
            <a:ext cx="396607" cy="348555"/>
            <a:chOff x="4653996" y="2440257"/>
            <a:chExt cx="396607" cy="348555"/>
          </a:xfrm>
        </p:grpSpPr>
        <p:sp>
          <p:nvSpPr>
            <p:cNvPr id="19536" name="Google Shape;19536;p7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7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7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7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7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4" name="Google Shape;19554;p76"/>
          <p:cNvGrpSpPr/>
          <p:nvPr/>
        </p:nvGrpSpPr>
        <p:grpSpPr>
          <a:xfrm>
            <a:off x="1854391" y="2895140"/>
            <a:ext cx="301630" cy="374272"/>
            <a:chOff x="1854391" y="2895140"/>
            <a:chExt cx="301630" cy="374272"/>
          </a:xfrm>
        </p:grpSpPr>
        <p:sp>
          <p:nvSpPr>
            <p:cNvPr id="19555" name="Google Shape;19555;p7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7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7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7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7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4" name="Google Shape;19604;p76"/>
          <p:cNvGrpSpPr/>
          <p:nvPr/>
        </p:nvGrpSpPr>
        <p:grpSpPr>
          <a:xfrm>
            <a:off x="5172817" y="2438370"/>
            <a:ext cx="289518" cy="357651"/>
            <a:chOff x="5172817" y="2438370"/>
            <a:chExt cx="289518" cy="357651"/>
          </a:xfrm>
        </p:grpSpPr>
        <p:sp>
          <p:nvSpPr>
            <p:cNvPr id="19605" name="Google Shape;19605;p7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7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7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7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6" name="Google Shape;19616;p76"/>
          <p:cNvGrpSpPr/>
          <p:nvPr/>
        </p:nvGrpSpPr>
        <p:grpSpPr>
          <a:xfrm>
            <a:off x="3234506" y="2484534"/>
            <a:ext cx="388297" cy="293320"/>
            <a:chOff x="3234506" y="2484534"/>
            <a:chExt cx="388297" cy="293320"/>
          </a:xfrm>
        </p:grpSpPr>
        <p:sp>
          <p:nvSpPr>
            <p:cNvPr id="19617" name="Google Shape;19617;p7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7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7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3" name="Google Shape;19633;p76"/>
          <p:cNvGrpSpPr/>
          <p:nvPr/>
        </p:nvGrpSpPr>
        <p:grpSpPr>
          <a:xfrm>
            <a:off x="6065149" y="3367036"/>
            <a:ext cx="362553" cy="356498"/>
            <a:chOff x="6065149" y="3367036"/>
            <a:chExt cx="362553" cy="356498"/>
          </a:xfrm>
        </p:grpSpPr>
        <p:sp>
          <p:nvSpPr>
            <p:cNvPr id="19634" name="Google Shape;19634;p7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9" name="Google Shape;19639;p76"/>
          <p:cNvGrpSpPr/>
          <p:nvPr/>
        </p:nvGrpSpPr>
        <p:grpSpPr>
          <a:xfrm>
            <a:off x="6540821" y="3367036"/>
            <a:ext cx="362553" cy="356498"/>
            <a:chOff x="6540821" y="3367036"/>
            <a:chExt cx="362553" cy="356498"/>
          </a:xfrm>
        </p:grpSpPr>
        <p:sp>
          <p:nvSpPr>
            <p:cNvPr id="19640" name="Google Shape;19640;p7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7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7" name="Google Shape;19647;p76"/>
          <p:cNvGrpSpPr/>
          <p:nvPr/>
        </p:nvGrpSpPr>
        <p:grpSpPr>
          <a:xfrm>
            <a:off x="2302458" y="2474704"/>
            <a:ext cx="354479" cy="312561"/>
            <a:chOff x="2302458" y="2474704"/>
            <a:chExt cx="354479" cy="312561"/>
          </a:xfrm>
        </p:grpSpPr>
        <p:sp>
          <p:nvSpPr>
            <p:cNvPr id="19648" name="Google Shape;19648;p7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7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7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76"/>
          <p:cNvGrpSpPr/>
          <p:nvPr/>
        </p:nvGrpSpPr>
        <p:grpSpPr>
          <a:xfrm>
            <a:off x="2831110" y="2442538"/>
            <a:ext cx="246002" cy="348922"/>
            <a:chOff x="2831110" y="2442538"/>
            <a:chExt cx="246002" cy="348922"/>
          </a:xfrm>
        </p:grpSpPr>
        <p:sp>
          <p:nvSpPr>
            <p:cNvPr id="19661" name="Google Shape;19661;p7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7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7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7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5" name="Google Shape;19675;p76"/>
          <p:cNvGrpSpPr/>
          <p:nvPr/>
        </p:nvGrpSpPr>
        <p:grpSpPr>
          <a:xfrm>
            <a:off x="7016492" y="3367036"/>
            <a:ext cx="362947" cy="356498"/>
            <a:chOff x="7016492" y="3367036"/>
            <a:chExt cx="362947" cy="356498"/>
          </a:xfrm>
        </p:grpSpPr>
        <p:sp>
          <p:nvSpPr>
            <p:cNvPr id="19676" name="Google Shape;19676;p7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7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7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76"/>
          <p:cNvGrpSpPr/>
          <p:nvPr/>
        </p:nvGrpSpPr>
        <p:grpSpPr>
          <a:xfrm>
            <a:off x="3486106" y="3817357"/>
            <a:ext cx="363314" cy="356576"/>
            <a:chOff x="3763184" y="3817357"/>
            <a:chExt cx="363314" cy="356576"/>
          </a:xfrm>
        </p:grpSpPr>
        <p:sp>
          <p:nvSpPr>
            <p:cNvPr id="19683" name="Google Shape;19683;p7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6"/>
          <p:cNvGrpSpPr/>
          <p:nvPr/>
        </p:nvGrpSpPr>
        <p:grpSpPr>
          <a:xfrm>
            <a:off x="4831774" y="3817357"/>
            <a:ext cx="362947" cy="356576"/>
            <a:chOff x="5108852" y="3817357"/>
            <a:chExt cx="362947" cy="356576"/>
          </a:xfrm>
        </p:grpSpPr>
        <p:sp>
          <p:nvSpPr>
            <p:cNvPr id="19689" name="Google Shape;19689;p7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3" name="Google Shape;19693;p76"/>
          <p:cNvGrpSpPr/>
          <p:nvPr/>
        </p:nvGrpSpPr>
        <p:grpSpPr>
          <a:xfrm>
            <a:off x="5728642" y="3817357"/>
            <a:ext cx="362947" cy="356576"/>
            <a:chOff x="6005720" y="3817357"/>
            <a:chExt cx="362947" cy="356576"/>
          </a:xfrm>
        </p:grpSpPr>
        <p:sp>
          <p:nvSpPr>
            <p:cNvPr id="19694" name="Google Shape;19694;p7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7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8" name="Google Shape;19698;p76"/>
          <p:cNvGrpSpPr/>
          <p:nvPr/>
        </p:nvGrpSpPr>
        <p:grpSpPr>
          <a:xfrm>
            <a:off x="5589452" y="3367036"/>
            <a:ext cx="362580" cy="356498"/>
            <a:chOff x="5589452" y="3367036"/>
            <a:chExt cx="362580" cy="356498"/>
          </a:xfrm>
        </p:grpSpPr>
        <p:sp>
          <p:nvSpPr>
            <p:cNvPr id="19699" name="Google Shape;19699;p7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7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7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2" name="Google Shape;19702;p76"/>
          <p:cNvGrpSpPr/>
          <p:nvPr/>
        </p:nvGrpSpPr>
        <p:grpSpPr>
          <a:xfrm>
            <a:off x="3934907" y="3817357"/>
            <a:ext cx="362947" cy="356576"/>
            <a:chOff x="4211985" y="3817357"/>
            <a:chExt cx="362947" cy="356576"/>
          </a:xfrm>
        </p:grpSpPr>
        <p:sp>
          <p:nvSpPr>
            <p:cNvPr id="19703" name="Google Shape;19703;p7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7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7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6" name="Google Shape;19706;p76"/>
          <p:cNvGrpSpPr/>
          <p:nvPr/>
        </p:nvGrpSpPr>
        <p:grpSpPr>
          <a:xfrm>
            <a:off x="7488021" y="3362475"/>
            <a:ext cx="372017" cy="365621"/>
            <a:chOff x="7488021" y="3362475"/>
            <a:chExt cx="372017" cy="365621"/>
          </a:xfrm>
        </p:grpSpPr>
        <p:sp>
          <p:nvSpPr>
            <p:cNvPr id="19707" name="Google Shape;19707;p7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7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7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7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7" name="Google Shape;19717;p76"/>
          <p:cNvGrpSpPr/>
          <p:nvPr/>
        </p:nvGrpSpPr>
        <p:grpSpPr>
          <a:xfrm>
            <a:off x="5113781" y="3367036"/>
            <a:ext cx="362553" cy="356498"/>
            <a:chOff x="5113781" y="3367036"/>
            <a:chExt cx="362553" cy="356498"/>
          </a:xfrm>
        </p:grpSpPr>
        <p:sp>
          <p:nvSpPr>
            <p:cNvPr id="19718" name="Google Shape;19718;p7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7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0" name="Google Shape;19720;p76"/>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21" name="Google Shape;19721;p76"/>
          <p:cNvGrpSpPr/>
          <p:nvPr/>
        </p:nvGrpSpPr>
        <p:grpSpPr>
          <a:xfrm>
            <a:off x="7968621" y="3365489"/>
            <a:ext cx="375818" cy="357651"/>
            <a:chOff x="7968621" y="3365489"/>
            <a:chExt cx="375818" cy="357651"/>
          </a:xfrm>
        </p:grpSpPr>
        <p:sp>
          <p:nvSpPr>
            <p:cNvPr id="19722" name="Google Shape;19722;p7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7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7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7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4" name="Google Shape;19734;p76"/>
          <p:cNvGrpSpPr/>
          <p:nvPr/>
        </p:nvGrpSpPr>
        <p:grpSpPr>
          <a:xfrm>
            <a:off x="3037672" y="3817357"/>
            <a:ext cx="362920" cy="356865"/>
            <a:chOff x="3314750" y="3817357"/>
            <a:chExt cx="362920" cy="356865"/>
          </a:xfrm>
        </p:grpSpPr>
        <p:grpSp>
          <p:nvGrpSpPr>
            <p:cNvPr id="19735" name="Google Shape;19735;p76"/>
            <p:cNvGrpSpPr/>
            <p:nvPr/>
          </p:nvGrpSpPr>
          <p:grpSpPr>
            <a:xfrm>
              <a:off x="3314750" y="3817357"/>
              <a:ext cx="362920" cy="356865"/>
              <a:chOff x="3314750" y="3817357"/>
              <a:chExt cx="362920" cy="356865"/>
            </a:xfrm>
          </p:grpSpPr>
          <p:sp>
            <p:nvSpPr>
              <p:cNvPr id="19736" name="Google Shape;19736;p7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8" name="Google Shape;19738;p76"/>
            <p:cNvGrpSpPr/>
            <p:nvPr/>
          </p:nvGrpSpPr>
          <p:grpSpPr>
            <a:xfrm>
              <a:off x="3394986" y="3894612"/>
              <a:ext cx="202339" cy="202323"/>
              <a:chOff x="935197" y="1793977"/>
              <a:chExt cx="256451" cy="256430"/>
            </a:xfrm>
          </p:grpSpPr>
          <p:sp>
            <p:nvSpPr>
              <p:cNvPr id="19739" name="Google Shape;19739;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41" name="Google Shape;19741;p76"/>
          <p:cNvGrpSpPr/>
          <p:nvPr/>
        </p:nvGrpSpPr>
        <p:grpSpPr>
          <a:xfrm>
            <a:off x="5280208" y="3817357"/>
            <a:ext cx="362947" cy="356576"/>
            <a:chOff x="5557286" y="3817357"/>
            <a:chExt cx="362947" cy="356576"/>
          </a:xfrm>
        </p:grpSpPr>
        <p:grpSp>
          <p:nvGrpSpPr>
            <p:cNvPr id="19742" name="Google Shape;19742;p76"/>
            <p:cNvGrpSpPr/>
            <p:nvPr/>
          </p:nvGrpSpPr>
          <p:grpSpPr>
            <a:xfrm>
              <a:off x="5557286" y="3817357"/>
              <a:ext cx="362947" cy="356576"/>
              <a:chOff x="5557286" y="3817357"/>
              <a:chExt cx="362947" cy="356576"/>
            </a:xfrm>
          </p:grpSpPr>
          <p:sp>
            <p:nvSpPr>
              <p:cNvPr id="19743" name="Google Shape;19743;p7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7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7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46" name="Google Shape;19746;p7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7" name="Google Shape;19747;p76"/>
          <p:cNvGrpSpPr/>
          <p:nvPr/>
        </p:nvGrpSpPr>
        <p:grpSpPr>
          <a:xfrm>
            <a:off x="2589238" y="3817357"/>
            <a:ext cx="362920" cy="356865"/>
            <a:chOff x="2866317" y="3817357"/>
            <a:chExt cx="362920" cy="356865"/>
          </a:xfrm>
        </p:grpSpPr>
        <p:sp>
          <p:nvSpPr>
            <p:cNvPr id="19748" name="Google Shape;19748;p7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1" name="Google Shape;19751;p76"/>
          <p:cNvGrpSpPr/>
          <p:nvPr/>
        </p:nvGrpSpPr>
        <p:grpSpPr>
          <a:xfrm>
            <a:off x="4383341" y="3817357"/>
            <a:ext cx="362947" cy="356576"/>
            <a:chOff x="4660419" y="3817357"/>
            <a:chExt cx="362947" cy="356576"/>
          </a:xfrm>
        </p:grpSpPr>
        <p:grpSp>
          <p:nvGrpSpPr>
            <p:cNvPr id="19752" name="Google Shape;19752;p76"/>
            <p:cNvGrpSpPr/>
            <p:nvPr/>
          </p:nvGrpSpPr>
          <p:grpSpPr>
            <a:xfrm>
              <a:off x="4660419" y="3817357"/>
              <a:ext cx="362947" cy="356576"/>
              <a:chOff x="4660419" y="3817357"/>
              <a:chExt cx="362947" cy="356576"/>
            </a:xfrm>
          </p:grpSpPr>
          <p:sp>
            <p:nvSpPr>
              <p:cNvPr id="19753" name="Google Shape;19753;p7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7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76"/>
            <p:cNvGrpSpPr/>
            <p:nvPr/>
          </p:nvGrpSpPr>
          <p:grpSpPr>
            <a:xfrm>
              <a:off x="4694459" y="3856408"/>
              <a:ext cx="282308" cy="265356"/>
              <a:chOff x="4690600" y="3853050"/>
              <a:chExt cx="289488" cy="272132"/>
            </a:xfrm>
          </p:grpSpPr>
          <p:sp>
            <p:nvSpPr>
              <p:cNvPr id="19756" name="Google Shape;19756;p7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58" name="Google Shape;19758;p76"/>
          <p:cNvGrpSpPr/>
          <p:nvPr/>
        </p:nvGrpSpPr>
        <p:grpSpPr>
          <a:xfrm>
            <a:off x="6184880" y="3813323"/>
            <a:ext cx="369882" cy="364325"/>
            <a:chOff x="1190200" y="238125"/>
            <a:chExt cx="5306767" cy="5212083"/>
          </a:xfrm>
        </p:grpSpPr>
        <p:grpSp>
          <p:nvGrpSpPr>
            <p:cNvPr id="19759" name="Google Shape;19759;p76"/>
            <p:cNvGrpSpPr/>
            <p:nvPr/>
          </p:nvGrpSpPr>
          <p:grpSpPr>
            <a:xfrm>
              <a:off x="1190200" y="238125"/>
              <a:ext cx="5212075" cy="5212075"/>
              <a:chOff x="1190200" y="238125"/>
              <a:chExt cx="5212075" cy="5212075"/>
            </a:xfrm>
          </p:grpSpPr>
          <p:sp>
            <p:nvSpPr>
              <p:cNvPr id="19760" name="Google Shape;19760;p7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2" name="Google Shape;19762;p7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3" name="Google Shape;19763;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67"/>
        <p:cNvGrpSpPr/>
        <p:nvPr/>
      </p:nvGrpSpPr>
      <p:grpSpPr>
        <a:xfrm>
          <a:off x="0" y="0"/>
          <a:ext cx="0" cy="0"/>
          <a:chOff x="0" y="0"/>
          <a:chExt cx="0" cy="0"/>
        </a:xfrm>
      </p:grpSpPr>
      <p:pic>
        <p:nvPicPr>
          <p:cNvPr id="19768" name="Google Shape;19768;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5E29C571-0891-1344-80C5-1F5E5B6D87E1}"/>
              </a:ext>
            </a:extLst>
          </p:cNvPr>
          <p:cNvPicPr>
            <a:picLocks noChangeAspect="1"/>
          </p:cNvPicPr>
          <p:nvPr/>
        </p:nvPicPr>
        <p:blipFill rotWithShape="1">
          <a:blip r:embed="rId2"/>
          <a:srcRect l="13672" t="17623" r="25458" b="57797"/>
          <a:stretch/>
        </p:blipFill>
        <p:spPr>
          <a:xfrm>
            <a:off x="709417" y="1549126"/>
            <a:ext cx="7607647" cy="1920027"/>
          </a:xfrm>
          <a:prstGeom prst="rect">
            <a:avLst/>
          </a:prstGeom>
        </p:spPr>
      </p:pic>
      <p:sp>
        <p:nvSpPr>
          <p:cNvPr id="7" name="TextBox 6">
            <a:extLst>
              <a:ext uri="{FF2B5EF4-FFF2-40B4-BE49-F238E27FC236}">
                <a16:creationId xmlns:a16="http://schemas.microsoft.com/office/drawing/2014/main" id="{98164A27-A121-9D4D-A8C3-F6BC2AFB51B5}"/>
              </a:ext>
            </a:extLst>
          </p:cNvPr>
          <p:cNvSpPr txBox="1"/>
          <p:nvPr/>
        </p:nvSpPr>
        <p:spPr>
          <a:xfrm>
            <a:off x="3388580" y="2335948"/>
            <a:ext cx="1391728" cy="261610"/>
          </a:xfrm>
          <a:prstGeom prst="rect">
            <a:avLst/>
          </a:prstGeom>
          <a:noFill/>
        </p:spPr>
        <p:txBody>
          <a:bodyPr wrap="none" rtlCol="0">
            <a:spAutoFit/>
          </a:bodyPr>
          <a:lstStyle/>
          <a:p>
            <a:r>
              <a:rPr lang="en-US" sz="1100" dirty="0">
                <a:latin typeface="American Typewriter" panose="02090604020004020304" pitchFamily="18" charset="77"/>
              </a:rPr>
              <a:t>Specify array size</a:t>
            </a:r>
          </a:p>
        </p:txBody>
      </p:sp>
      <p:sp>
        <p:nvSpPr>
          <p:cNvPr id="8" name="TextBox 7">
            <a:extLst>
              <a:ext uri="{FF2B5EF4-FFF2-40B4-BE49-F238E27FC236}">
                <a16:creationId xmlns:a16="http://schemas.microsoft.com/office/drawing/2014/main" id="{6B9E76E8-73C4-5648-AFA7-7E4E8411AAE4}"/>
              </a:ext>
            </a:extLst>
          </p:cNvPr>
          <p:cNvSpPr txBox="1"/>
          <p:nvPr/>
        </p:nvSpPr>
        <p:spPr>
          <a:xfrm>
            <a:off x="3534789" y="2524044"/>
            <a:ext cx="2811558" cy="430887"/>
          </a:xfrm>
          <a:prstGeom prst="rect">
            <a:avLst/>
          </a:prstGeom>
          <a:noFill/>
        </p:spPr>
        <p:txBody>
          <a:bodyPr wrap="square" rtlCol="0">
            <a:spAutoFit/>
          </a:bodyPr>
          <a:lstStyle/>
          <a:p>
            <a:r>
              <a:rPr lang="en-US" sz="1100" dirty="0">
                <a:latin typeface="American Typewriter" panose="02090604020004020304" pitchFamily="18" charset="77"/>
              </a:rPr>
              <a:t>Specify range of values that integers in the array can take</a:t>
            </a:r>
          </a:p>
        </p:txBody>
      </p:sp>
      <p:cxnSp>
        <p:nvCxnSpPr>
          <p:cNvPr id="10" name="Straight Arrow Connector 9">
            <a:extLst>
              <a:ext uri="{FF2B5EF4-FFF2-40B4-BE49-F238E27FC236}">
                <a16:creationId xmlns:a16="http://schemas.microsoft.com/office/drawing/2014/main" id="{EC31F6AC-2B88-2246-9529-734F09E143E1}"/>
              </a:ext>
            </a:extLst>
          </p:cNvPr>
          <p:cNvCxnSpPr>
            <a:cxnSpLocks/>
          </p:cNvCxnSpPr>
          <p:nvPr/>
        </p:nvCxnSpPr>
        <p:spPr>
          <a:xfrm flipH="1">
            <a:off x="3021496" y="2494311"/>
            <a:ext cx="4134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BD78D76-E326-1549-A509-D1C51E5695D1}"/>
              </a:ext>
            </a:extLst>
          </p:cNvPr>
          <p:cNvCxnSpPr>
            <a:cxnSpLocks/>
          </p:cNvCxnSpPr>
          <p:nvPr/>
        </p:nvCxnSpPr>
        <p:spPr>
          <a:xfrm flipH="1">
            <a:off x="3134141" y="2646711"/>
            <a:ext cx="4134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Google Shape;836;p39">
            <a:extLst>
              <a:ext uri="{FF2B5EF4-FFF2-40B4-BE49-F238E27FC236}">
                <a16:creationId xmlns:a16="http://schemas.microsoft.com/office/drawing/2014/main" id="{43BF8F28-9E05-164E-A621-9432195687A0}"/>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#Random Input Generation</a:t>
            </a:r>
            <a:endParaRPr sz="2800" dirty="0">
              <a:latin typeface="Oswald"/>
              <a:ea typeface="Oswald"/>
              <a:cs typeface="Oswald"/>
              <a:sym typeface="Oswald"/>
            </a:endParaRPr>
          </a:p>
        </p:txBody>
      </p:sp>
    </p:spTree>
    <p:extLst>
      <p:ext uri="{BB962C8B-B14F-4D97-AF65-F5344CB8AC3E}">
        <p14:creationId xmlns:p14="http://schemas.microsoft.com/office/powerpoint/2010/main" val="2778896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776F2A17-0BC7-3244-8A57-DCD7B4EE0108}"/>
              </a:ext>
            </a:extLst>
          </p:cNvPr>
          <p:cNvPicPr>
            <a:picLocks noChangeAspect="1"/>
          </p:cNvPicPr>
          <p:nvPr/>
        </p:nvPicPr>
        <p:blipFill>
          <a:blip r:embed="rId2"/>
          <a:stretch>
            <a:fillRect/>
          </a:stretch>
        </p:blipFill>
        <p:spPr>
          <a:xfrm>
            <a:off x="4203357" y="1532409"/>
            <a:ext cx="4222443" cy="1953774"/>
          </a:xfrm>
          <a:prstGeom prst="rect">
            <a:avLst/>
          </a:prstGeom>
        </p:spPr>
      </p:pic>
      <p:pic>
        <p:nvPicPr>
          <p:cNvPr id="3" name="Picture 2" descr="Chart, line chart&#10;&#10;Description automatically generated">
            <a:extLst>
              <a:ext uri="{FF2B5EF4-FFF2-40B4-BE49-F238E27FC236}">
                <a16:creationId xmlns:a16="http://schemas.microsoft.com/office/drawing/2014/main" id="{52F39AC1-E807-FD42-942A-100B5251FAFF}"/>
              </a:ext>
            </a:extLst>
          </p:cNvPr>
          <p:cNvPicPr>
            <a:picLocks noChangeAspect="1"/>
          </p:cNvPicPr>
          <p:nvPr/>
        </p:nvPicPr>
        <p:blipFill>
          <a:blip r:embed="rId3"/>
          <a:stretch>
            <a:fillRect/>
          </a:stretch>
        </p:blipFill>
        <p:spPr>
          <a:xfrm>
            <a:off x="845292" y="1532409"/>
            <a:ext cx="3357388" cy="1953774"/>
          </a:xfrm>
          <a:prstGeom prst="rect">
            <a:avLst/>
          </a:prstGeom>
        </p:spPr>
      </p:pic>
      <p:sp>
        <p:nvSpPr>
          <p:cNvPr id="7" name="TextBox 6">
            <a:extLst>
              <a:ext uri="{FF2B5EF4-FFF2-40B4-BE49-F238E27FC236}">
                <a16:creationId xmlns:a16="http://schemas.microsoft.com/office/drawing/2014/main" id="{98164A27-A121-9D4D-A8C3-F6BC2AFB51B5}"/>
              </a:ext>
            </a:extLst>
          </p:cNvPr>
          <p:cNvSpPr txBox="1"/>
          <p:nvPr/>
        </p:nvSpPr>
        <p:spPr>
          <a:xfrm>
            <a:off x="6110714" y="2778952"/>
            <a:ext cx="1487908" cy="430887"/>
          </a:xfrm>
          <a:prstGeom prst="rect">
            <a:avLst/>
          </a:prstGeom>
          <a:noFill/>
        </p:spPr>
        <p:txBody>
          <a:bodyPr wrap="none" rtlCol="0">
            <a:spAutoFit/>
          </a:bodyPr>
          <a:lstStyle/>
          <a:p>
            <a:r>
              <a:rPr lang="en-US" sz="1100" dirty="0">
                <a:latin typeface="American Typewriter" panose="02090604020004020304" pitchFamily="18" charset="77"/>
              </a:rPr>
              <a:t>Variability in no.</a:t>
            </a:r>
            <a:br>
              <a:rPr lang="en-US" sz="1100" dirty="0">
                <a:latin typeface="American Typewriter" panose="02090604020004020304" pitchFamily="18" charset="77"/>
              </a:rPr>
            </a:br>
            <a:r>
              <a:rPr lang="en-US" sz="1100" dirty="0">
                <a:latin typeface="American Typewriter" panose="02090604020004020304" pitchFamily="18" charset="77"/>
              </a:rPr>
              <a:t>of key comparisons</a:t>
            </a:r>
          </a:p>
        </p:txBody>
      </p:sp>
      <p:cxnSp>
        <p:nvCxnSpPr>
          <p:cNvPr id="10" name="Straight Arrow Connector 9">
            <a:extLst>
              <a:ext uri="{FF2B5EF4-FFF2-40B4-BE49-F238E27FC236}">
                <a16:creationId xmlns:a16="http://schemas.microsoft.com/office/drawing/2014/main" id="{EC31F6AC-2B88-2246-9529-734F09E143E1}"/>
              </a:ext>
            </a:extLst>
          </p:cNvPr>
          <p:cNvCxnSpPr>
            <a:cxnSpLocks/>
          </p:cNvCxnSpPr>
          <p:nvPr/>
        </p:nvCxnSpPr>
        <p:spPr>
          <a:xfrm flipH="1" flipV="1">
            <a:off x="2693573" y="2543578"/>
            <a:ext cx="3417141" cy="450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BD78D76-E326-1549-A509-D1C51E5695D1}"/>
              </a:ext>
            </a:extLst>
          </p:cNvPr>
          <p:cNvCxnSpPr>
            <a:cxnSpLocks/>
          </p:cNvCxnSpPr>
          <p:nvPr/>
        </p:nvCxnSpPr>
        <p:spPr>
          <a:xfrm flipH="1" flipV="1">
            <a:off x="6199001" y="2571750"/>
            <a:ext cx="245942" cy="207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Google Shape;836;p39">
            <a:extLst>
              <a:ext uri="{FF2B5EF4-FFF2-40B4-BE49-F238E27FC236}">
                <a16:creationId xmlns:a16="http://schemas.microsoft.com/office/drawing/2014/main" id="{43BF8F28-9E05-164E-A621-9432195687A0}"/>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#Specifying x value</a:t>
            </a:r>
            <a:endParaRPr sz="2800" dirty="0">
              <a:latin typeface="Oswald"/>
              <a:ea typeface="Oswald"/>
              <a:cs typeface="Oswald"/>
              <a:sym typeface="Oswald"/>
            </a:endParaRPr>
          </a:p>
        </p:txBody>
      </p:sp>
      <p:sp>
        <p:nvSpPr>
          <p:cNvPr id="9" name="TextBox 8">
            <a:extLst>
              <a:ext uri="{FF2B5EF4-FFF2-40B4-BE49-F238E27FC236}">
                <a16:creationId xmlns:a16="http://schemas.microsoft.com/office/drawing/2014/main" id="{E2A0D823-90A2-C24E-BDB4-2F5586441500}"/>
              </a:ext>
            </a:extLst>
          </p:cNvPr>
          <p:cNvSpPr txBox="1"/>
          <p:nvPr/>
        </p:nvSpPr>
        <p:spPr>
          <a:xfrm>
            <a:off x="763050" y="3685209"/>
            <a:ext cx="7588265" cy="523220"/>
          </a:xfrm>
          <a:prstGeom prst="rect">
            <a:avLst/>
          </a:prstGeom>
          <a:noFill/>
        </p:spPr>
        <p:txBody>
          <a:bodyPr wrap="square" rtlCol="0">
            <a:spAutoFit/>
          </a:bodyPr>
          <a:lstStyle/>
          <a:p>
            <a:r>
              <a:rPr lang="en-SG" b="1" dirty="0">
                <a:solidFill>
                  <a:schemeClr val="bg1"/>
                </a:solidFill>
                <a:latin typeface="American Typewriter" panose="02090604020004020304" pitchFamily="18" charset="77"/>
              </a:rPr>
              <a:t>There is a need to select a sufficiently high value of x to minimise duplicate keys and hence reduce the variance in key comparisons i.e. x = input array size</a:t>
            </a:r>
            <a:endParaRPr lang="en-US" dirty="0">
              <a:solidFill>
                <a:schemeClr val="bg1"/>
              </a:solidFill>
              <a:latin typeface="American Typewriter" panose="02090604020004020304" pitchFamily="18" charset="77"/>
            </a:endParaRPr>
          </a:p>
        </p:txBody>
      </p:sp>
    </p:spTree>
    <p:extLst>
      <p:ext uri="{BB962C8B-B14F-4D97-AF65-F5344CB8AC3E}">
        <p14:creationId xmlns:p14="http://schemas.microsoft.com/office/powerpoint/2010/main" val="2459576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5E29C571-0891-1344-80C5-1F5E5B6D87E1}"/>
              </a:ext>
            </a:extLst>
          </p:cNvPr>
          <p:cNvPicPr>
            <a:picLocks noChangeAspect="1"/>
          </p:cNvPicPr>
          <p:nvPr/>
        </p:nvPicPr>
        <p:blipFill rotWithShape="1">
          <a:blip r:embed="rId2"/>
          <a:srcRect l="13768" t="42204" r="29517" b="12038"/>
          <a:stretch/>
        </p:blipFill>
        <p:spPr>
          <a:xfrm>
            <a:off x="843485" y="930302"/>
            <a:ext cx="6654222" cy="3355451"/>
          </a:xfrm>
          <a:prstGeom prst="rect">
            <a:avLst/>
          </a:prstGeom>
        </p:spPr>
      </p:pic>
      <p:sp>
        <p:nvSpPr>
          <p:cNvPr id="3" name="Google Shape;836;p39">
            <a:extLst>
              <a:ext uri="{FF2B5EF4-FFF2-40B4-BE49-F238E27FC236}">
                <a16:creationId xmlns:a16="http://schemas.microsoft.com/office/drawing/2014/main" id="{9E40CDAF-7F5F-FB43-9D37-499E6D59802D}"/>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#Helper Functions</a:t>
            </a:r>
            <a:endParaRPr sz="2800" dirty="0">
              <a:latin typeface="Oswald"/>
              <a:ea typeface="Oswald"/>
              <a:cs typeface="Oswald"/>
              <a:sym typeface="Oswald"/>
            </a:endParaRPr>
          </a:p>
        </p:txBody>
      </p:sp>
    </p:spTree>
    <p:extLst>
      <p:ext uri="{BB962C8B-B14F-4D97-AF65-F5344CB8AC3E}">
        <p14:creationId xmlns:p14="http://schemas.microsoft.com/office/powerpoint/2010/main" val="3134649070"/>
      </p:ext>
    </p:extLst>
  </p:cSld>
  <p:clrMapOvr>
    <a:masterClrMapping/>
  </p:clrMapOvr>
</p:sld>
</file>

<file path=ppt/theme/theme1.xml><?xml version="1.0" encoding="utf-8"?>
<a:theme xmlns:a="http://schemas.openxmlformats.org/drawingml/2006/main" name="How to Code Workshop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2373</Words>
  <Application>Microsoft Macintosh PowerPoint</Application>
  <PresentationFormat>On-screen Show (16:9)</PresentationFormat>
  <Paragraphs>373</Paragraphs>
  <Slides>68</Slides>
  <Notes>48</Notes>
  <HiddenSlides>1</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68</vt:i4>
      </vt:variant>
    </vt:vector>
  </HeadingPairs>
  <TitlesOfParts>
    <vt:vector size="83" baseType="lpstr">
      <vt:lpstr>Bebas Neue</vt:lpstr>
      <vt:lpstr>Amatic SC</vt:lpstr>
      <vt:lpstr>-apple-system</vt:lpstr>
      <vt:lpstr>Open Sans</vt:lpstr>
      <vt:lpstr>Calibri</vt:lpstr>
      <vt:lpstr>Fira Code Light</vt:lpstr>
      <vt:lpstr>Fira Code</vt:lpstr>
      <vt:lpstr>Oswald</vt:lpstr>
      <vt:lpstr>Proxima Nova</vt:lpstr>
      <vt:lpstr>Arial</vt:lpstr>
      <vt:lpstr>Roboto</vt:lpstr>
      <vt:lpstr>Roboto Medium</vt:lpstr>
      <vt:lpstr>American Typewriter</vt:lpstr>
      <vt:lpstr>How to Code Workshop by Slidesgo</vt:lpstr>
      <vt:lpstr>Slidesgo Final Pages</vt:lpstr>
      <vt:lpstr>Project 1: Integration of Mergesort &amp; Insertion Sort</vt:lpstr>
      <vt:lpstr>/ALGORITHM IMPLEMENTATION</vt:lpstr>
      <vt:lpstr>/ ALGORITHM IMPLEMENTATION</vt:lpstr>
      <vt:lpstr>#Code for InsertMegeSort</vt:lpstr>
      <vt:lpstr>#Code for InsertMegeSort</vt:lpstr>
      <vt:lpstr>/ GENERATE INPUT DATA</vt:lpstr>
      <vt:lpstr>#Random Input Generation</vt:lpstr>
      <vt:lpstr>#Specifying x value</vt:lpstr>
      <vt:lpstr>#Helper Functions</vt:lpstr>
      <vt:lpstr>/ ANALYSE TIME COMPLEXITY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COMPARING WITH MERGE SORT</vt:lpstr>
      <vt:lpstr>#Implementation of MergeSort </vt:lpstr>
      <vt:lpstr>#Ideal S value based on Key Comparisons</vt:lpstr>
      <vt:lpstr>PowerPoint Presentation</vt:lpstr>
      <vt:lpstr>PowerPoint Presentation</vt:lpstr>
      <vt:lpstr>Thank you!</vt:lpstr>
      <vt:lpstr>/INTRODUCTION</vt:lpstr>
      <vt:lpstr>/CONCEPTS</vt:lpstr>
      <vt:lpstr>/A PICTURE IS WORTH A THOUSAND WORDS</vt:lpstr>
      <vt:lpstr>/PROGRAMMING PARADIGMS</vt:lpstr>
      <vt:lpstr>/WHAT IS THIS TOPIC ABOUT?</vt:lpstr>
      <vt:lpstr>&lt;150,000&gt;</vt:lpstr>
      <vt:lpstr>/CORRECTNESS</vt:lpstr>
      <vt:lpstr>&lt;AWESOME WORDS&gt;</vt:lpstr>
      <vt:lpstr>/RECOGNIZE THE NEED</vt:lpstr>
      <vt:lpstr>—SOMEONE FAMOUS</vt:lpstr>
      <vt:lpstr>/PROGRAMMING TOOLS WEBSITE</vt:lpstr>
      <vt:lpstr>/TECHNICAL EXPLICATION</vt:lpstr>
      <vt:lpstr>/PRACTICAL EXERCISE</vt:lpstr>
      <vt:lpstr>/SOFTWARE ENGINEERING PROCESS</vt:lpstr>
      <vt:lpstr>/A PICTURE ALWAYS REINFORCES THE CONCEPT</vt:lpstr>
      <vt:lpstr>&lt;9h 55m 23s&gt;</vt:lpstr>
      <vt:lpstr>/EXAMPLES</vt:lpstr>
      <vt:lpstr>/PREDOMINANT LANGUAGES</vt:lpstr>
      <vt:lpstr>/IMPORTANT TASKS</vt:lpstr>
      <vt:lpstr>/THANKS!</vt:lpstr>
      <vt:lpstr>/PROGRAMMING ICON PACK</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Integration of Mergesort &amp; Insertion Sort</dc:title>
  <cp:lastModifiedBy>#MAX TAN ZHEYUAN#</cp:lastModifiedBy>
  <cp:revision>5</cp:revision>
  <dcterms:modified xsi:type="dcterms:W3CDTF">2022-02-16T01:50:06Z</dcterms:modified>
</cp:coreProperties>
</file>